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4"/>
  </p:sldMasterIdLst>
  <p:notesMasterIdLst>
    <p:notesMasterId r:id="rId19"/>
  </p:notesMasterIdLst>
  <p:handoutMasterIdLst>
    <p:handoutMasterId r:id="rId20"/>
  </p:handoutMasterIdLst>
  <p:sldIdLst>
    <p:sldId id="300" r:id="rId5"/>
    <p:sldId id="293" r:id="rId6"/>
    <p:sldId id="301" r:id="rId7"/>
    <p:sldId id="294" r:id="rId8"/>
    <p:sldId id="296" r:id="rId9"/>
    <p:sldId id="295" r:id="rId10"/>
    <p:sldId id="297" r:id="rId11"/>
    <p:sldId id="299" r:id="rId12"/>
    <p:sldId id="288" r:id="rId13"/>
    <p:sldId id="289" r:id="rId14"/>
    <p:sldId id="290" r:id="rId15"/>
    <p:sldId id="291" r:id="rId16"/>
    <p:sldId id="298" r:id="rId17"/>
    <p:sldId id="292" r:id="rId18"/>
  </p:sldIdLst>
  <p:sldSz cx="12192000" cy="6858000"/>
  <p:notesSz cx="6797675" cy="9872663"/>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E8204F3-E41F-4896-96C6-CC5A3404494A}">
          <p14:sldIdLst>
            <p14:sldId id="300"/>
            <p14:sldId id="293"/>
            <p14:sldId id="301"/>
            <p14:sldId id="294"/>
            <p14:sldId id="296"/>
            <p14:sldId id="295"/>
            <p14:sldId id="297"/>
            <p14:sldId id="299"/>
            <p14:sldId id="288"/>
            <p14:sldId id="289"/>
            <p14:sldId id="290"/>
            <p14:sldId id="291"/>
            <p14:sldId id="298"/>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E611B-5CEE-4DA2-A38A-8C1490AE219C}" v="23" dt="2024-05-03T07:27:38.84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3" d="100"/>
          <a:sy n="113" d="100"/>
        </p:scale>
        <p:origin x="456" y="102"/>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Cafiso" userId="56ac31e3-e645-43de-8230-da5807bc27fc" providerId="ADAL" clId="{F50E611B-5CEE-4DA2-A38A-8C1490AE219C}"/>
    <pc:docChg chg="undo custSel modSld">
      <pc:chgData name="Barbara Cafiso" userId="56ac31e3-e645-43de-8230-da5807bc27fc" providerId="ADAL" clId="{F50E611B-5CEE-4DA2-A38A-8C1490AE219C}" dt="2024-05-06T05:44:10.198" v="4193" actId="20577"/>
      <pc:docMkLst>
        <pc:docMk/>
      </pc:docMkLst>
      <pc:sldChg chg="addSp delSp modSp mod">
        <pc:chgData name="Barbara Cafiso" userId="56ac31e3-e645-43de-8230-da5807bc27fc" providerId="ADAL" clId="{F50E611B-5CEE-4DA2-A38A-8C1490AE219C}" dt="2024-05-06T05:43:19.972" v="4091" actId="20577"/>
        <pc:sldMkLst>
          <pc:docMk/>
          <pc:sldMk cId="3966093881" sldId="288"/>
        </pc:sldMkLst>
        <pc:spChg chg="mod">
          <ac:chgData name="Barbara Cafiso" userId="56ac31e3-e645-43de-8230-da5807bc27fc" providerId="ADAL" clId="{F50E611B-5CEE-4DA2-A38A-8C1490AE219C}" dt="2024-05-03T07:23:51.453" v="3598" actId="255"/>
          <ac:spMkLst>
            <pc:docMk/>
            <pc:sldMk cId="3966093881" sldId="288"/>
            <ac:spMk id="2" creationId="{59D539EE-4A36-4CA3-94D4-F7FEA2D2411B}"/>
          </ac:spMkLst>
        </pc:spChg>
        <pc:spChg chg="mod">
          <ac:chgData name="Barbara Cafiso" userId="56ac31e3-e645-43de-8230-da5807bc27fc" providerId="ADAL" clId="{F50E611B-5CEE-4DA2-A38A-8C1490AE219C}" dt="2024-05-06T05:43:19.972" v="4091" actId="20577"/>
          <ac:spMkLst>
            <pc:docMk/>
            <pc:sldMk cId="3966093881" sldId="288"/>
            <ac:spMk id="4" creationId="{099C38B9-C231-EC40-EF65-88FAC8D5C6C9}"/>
          </ac:spMkLst>
        </pc:spChg>
        <pc:spChg chg="del mod">
          <ac:chgData name="Barbara Cafiso" userId="56ac31e3-e645-43de-8230-da5807bc27fc" providerId="ADAL" clId="{F50E611B-5CEE-4DA2-A38A-8C1490AE219C}" dt="2024-05-03T07:15:09.503" v="3357" actId="478"/>
          <ac:spMkLst>
            <pc:docMk/>
            <pc:sldMk cId="3966093881" sldId="288"/>
            <ac:spMk id="5" creationId="{89B813DA-9BA8-46FB-0770-33287C4647DB}"/>
          </ac:spMkLst>
        </pc:spChg>
        <pc:spChg chg="add mod">
          <ac:chgData name="Barbara Cafiso" userId="56ac31e3-e645-43de-8230-da5807bc27fc" providerId="ADAL" clId="{F50E611B-5CEE-4DA2-A38A-8C1490AE219C}" dt="2024-05-03T07:15:10.522" v="3358"/>
          <ac:spMkLst>
            <pc:docMk/>
            <pc:sldMk cId="3966093881" sldId="288"/>
            <ac:spMk id="7" creationId="{914A173C-F6B8-E4EC-C04D-5918468BCB53}"/>
          </ac:spMkLst>
        </pc:spChg>
        <pc:picChg chg="mod">
          <ac:chgData name="Barbara Cafiso" userId="56ac31e3-e645-43de-8230-da5807bc27fc" providerId="ADAL" clId="{F50E611B-5CEE-4DA2-A38A-8C1490AE219C}" dt="2024-05-03T07:23:44.712" v="3597" actId="1076"/>
          <ac:picMkLst>
            <pc:docMk/>
            <pc:sldMk cId="3966093881" sldId="288"/>
            <ac:picMk id="3" creationId="{9643FE65-04B6-DC02-A609-7EF3031C81E2}"/>
          </ac:picMkLst>
        </pc:picChg>
        <pc:picChg chg="mod">
          <ac:chgData name="Barbara Cafiso" userId="56ac31e3-e645-43de-8230-da5807bc27fc" providerId="ADAL" clId="{F50E611B-5CEE-4DA2-A38A-8C1490AE219C}" dt="2024-05-03T07:15:17.788" v="3371" actId="1037"/>
          <ac:picMkLst>
            <pc:docMk/>
            <pc:sldMk cId="3966093881" sldId="288"/>
            <ac:picMk id="6" creationId="{1C695414-1EFE-4412-6338-57F5EA8C2132}"/>
          </ac:picMkLst>
        </pc:picChg>
      </pc:sldChg>
      <pc:sldChg chg="addSp delSp modSp mod">
        <pc:chgData name="Barbara Cafiso" userId="56ac31e3-e645-43de-8230-da5807bc27fc" providerId="ADAL" clId="{F50E611B-5CEE-4DA2-A38A-8C1490AE219C}" dt="2024-05-03T07:23:15.428" v="3594" actId="1038"/>
        <pc:sldMkLst>
          <pc:docMk/>
          <pc:sldMk cId="3952688755" sldId="289"/>
        </pc:sldMkLst>
        <pc:spChg chg="mod">
          <ac:chgData name="Barbara Cafiso" userId="56ac31e3-e645-43de-8230-da5807bc27fc" providerId="ADAL" clId="{F50E611B-5CEE-4DA2-A38A-8C1490AE219C}" dt="2024-05-03T07:23:12.068" v="3585" actId="255"/>
          <ac:spMkLst>
            <pc:docMk/>
            <pc:sldMk cId="3952688755" sldId="289"/>
            <ac:spMk id="2" creationId="{21304479-05C3-9AD5-4508-A6FE3B0B13E8}"/>
          </ac:spMkLst>
        </pc:spChg>
        <pc:spChg chg="mod">
          <ac:chgData name="Barbara Cafiso" userId="56ac31e3-e645-43de-8230-da5807bc27fc" providerId="ADAL" clId="{F50E611B-5CEE-4DA2-A38A-8C1490AE219C}" dt="2024-05-03T07:16:20.763" v="3450" actId="27636"/>
          <ac:spMkLst>
            <pc:docMk/>
            <pc:sldMk cId="3952688755" sldId="289"/>
            <ac:spMk id="3" creationId="{AE7C64F8-245E-AAF5-F6F2-E761BCDFFEFC}"/>
          </ac:spMkLst>
        </pc:spChg>
        <pc:spChg chg="del">
          <ac:chgData name="Barbara Cafiso" userId="56ac31e3-e645-43de-8230-da5807bc27fc" providerId="ADAL" clId="{F50E611B-5CEE-4DA2-A38A-8C1490AE219C}" dt="2024-05-03T07:15:29.634" v="3399" actId="478"/>
          <ac:spMkLst>
            <pc:docMk/>
            <pc:sldMk cId="3952688755" sldId="289"/>
            <ac:spMk id="6" creationId="{FCF5CDCB-4499-C26F-4555-755C4AB0468F}"/>
          </ac:spMkLst>
        </pc:spChg>
        <pc:spChg chg="add mod">
          <ac:chgData name="Barbara Cafiso" userId="56ac31e3-e645-43de-8230-da5807bc27fc" providerId="ADAL" clId="{F50E611B-5CEE-4DA2-A38A-8C1490AE219C}" dt="2024-05-03T07:16:26.747" v="3456" actId="1035"/>
          <ac:spMkLst>
            <pc:docMk/>
            <pc:sldMk cId="3952688755" sldId="289"/>
            <ac:spMk id="7" creationId="{318A45BE-F689-8195-6828-458322E3D8D4}"/>
          </ac:spMkLst>
        </pc:spChg>
        <pc:picChg chg="mod">
          <ac:chgData name="Barbara Cafiso" userId="56ac31e3-e645-43de-8230-da5807bc27fc" providerId="ADAL" clId="{F50E611B-5CEE-4DA2-A38A-8C1490AE219C}" dt="2024-05-03T07:23:15.428" v="3594" actId="1038"/>
          <ac:picMkLst>
            <pc:docMk/>
            <pc:sldMk cId="3952688755" sldId="289"/>
            <ac:picMk id="4" creationId="{FE44C137-A767-3E17-D748-15AC332E9371}"/>
          </ac:picMkLst>
        </pc:picChg>
      </pc:sldChg>
      <pc:sldChg chg="addSp delSp modSp mod">
        <pc:chgData name="Barbara Cafiso" userId="56ac31e3-e645-43de-8230-da5807bc27fc" providerId="ADAL" clId="{F50E611B-5CEE-4DA2-A38A-8C1490AE219C}" dt="2024-05-06T05:44:10.198" v="4193" actId="20577"/>
        <pc:sldMkLst>
          <pc:docMk/>
          <pc:sldMk cId="1337477136" sldId="290"/>
        </pc:sldMkLst>
        <pc:spChg chg="mod">
          <ac:chgData name="Barbara Cafiso" userId="56ac31e3-e645-43de-8230-da5807bc27fc" providerId="ADAL" clId="{F50E611B-5CEE-4DA2-A38A-8C1490AE219C}" dt="2024-05-03T07:23:20.193" v="3595" actId="207"/>
          <ac:spMkLst>
            <pc:docMk/>
            <pc:sldMk cId="1337477136" sldId="290"/>
            <ac:spMk id="2" creationId="{7538E1F1-81ED-434B-8BEC-F54EFFFE6A07}"/>
          </ac:spMkLst>
        </pc:spChg>
        <pc:spChg chg="mod">
          <ac:chgData name="Barbara Cafiso" userId="56ac31e3-e645-43de-8230-da5807bc27fc" providerId="ADAL" clId="{F50E611B-5CEE-4DA2-A38A-8C1490AE219C}" dt="2024-05-06T05:44:10.198" v="4193" actId="20577"/>
          <ac:spMkLst>
            <pc:docMk/>
            <pc:sldMk cId="1337477136" sldId="290"/>
            <ac:spMk id="3" creationId="{751AC01F-4D18-5A46-8EE2-12E07D7C1BA6}"/>
          </ac:spMkLst>
        </pc:spChg>
        <pc:spChg chg="del mod">
          <ac:chgData name="Barbara Cafiso" userId="56ac31e3-e645-43de-8230-da5807bc27fc" providerId="ADAL" clId="{F50E611B-5CEE-4DA2-A38A-8C1490AE219C}" dt="2024-05-03T07:16:59.483" v="3477" actId="478"/>
          <ac:spMkLst>
            <pc:docMk/>
            <pc:sldMk cId="1337477136" sldId="290"/>
            <ac:spMk id="6" creationId="{279C2C2B-CB68-C8A8-E3BA-C683464DAE52}"/>
          </ac:spMkLst>
        </pc:spChg>
        <pc:spChg chg="add mod">
          <ac:chgData name="Barbara Cafiso" userId="56ac31e3-e645-43de-8230-da5807bc27fc" providerId="ADAL" clId="{F50E611B-5CEE-4DA2-A38A-8C1490AE219C}" dt="2024-05-03T07:17:00.366" v="3478"/>
          <ac:spMkLst>
            <pc:docMk/>
            <pc:sldMk cId="1337477136" sldId="290"/>
            <ac:spMk id="7" creationId="{1F2923A4-3B6D-37E1-C496-BBD68EBFE2BE}"/>
          </ac:spMkLst>
        </pc:spChg>
      </pc:sldChg>
      <pc:sldChg chg="addSp delSp modSp mod">
        <pc:chgData name="Barbara Cafiso" userId="56ac31e3-e645-43de-8230-da5807bc27fc" providerId="ADAL" clId="{F50E611B-5CEE-4DA2-A38A-8C1490AE219C}" dt="2024-05-03T07:24:13.671" v="3672" actId="207"/>
        <pc:sldMkLst>
          <pc:docMk/>
          <pc:sldMk cId="4171700287" sldId="291"/>
        </pc:sldMkLst>
        <pc:spChg chg="mod">
          <ac:chgData name="Barbara Cafiso" userId="56ac31e3-e645-43de-8230-da5807bc27fc" providerId="ADAL" clId="{F50E611B-5CEE-4DA2-A38A-8C1490AE219C}" dt="2024-05-03T07:24:13.671" v="3672" actId="207"/>
          <ac:spMkLst>
            <pc:docMk/>
            <pc:sldMk cId="4171700287" sldId="291"/>
            <ac:spMk id="2" creationId="{44291A10-BE54-805D-AF44-47A93717E759}"/>
          </ac:spMkLst>
        </pc:spChg>
        <pc:spChg chg="del">
          <ac:chgData name="Barbara Cafiso" userId="56ac31e3-e645-43de-8230-da5807bc27fc" providerId="ADAL" clId="{F50E611B-5CEE-4DA2-A38A-8C1490AE219C}" dt="2024-05-03T07:17:06.669" v="3479" actId="478"/>
          <ac:spMkLst>
            <pc:docMk/>
            <pc:sldMk cId="4171700287" sldId="291"/>
            <ac:spMk id="6" creationId="{9BF17B45-927C-74C3-7228-83D47CB674A4}"/>
          </ac:spMkLst>
        </pc:spChg>
        <pc:spChg chg="add mod">
          <ac:chgData name="Barbara Cafiso" userId="56ac31e3-e645-43de-8230-da5807bc27fc" providerId="ADAL" clId="{F50E611B-5CEE-4DA2-A38A-8C1490AE219C}" dt="2024-05-03T07:17:07.505" v="3480"/>
          <ac:spMkLst>
            <pc:docMk/>
            <pc:sldMk cId="4171700287" sldId="291"/>
            <ac:spMk id="7" creationId="{0BC5509E-2639-ED84-DDBC-FCB23BDCC3A4}"/>
          </ac:spMkLst>
        </pc:spChg>
      </pc:sldChg>
      <pc:sldChg chg="addSp delSp modSp mod">
        <pc:chgData name="Barbara Cafiso" userId="56ac31e3-e645-43de-8230-da5807bc27fc" providerId="ADAL" clId="{F50E611B-5CEE-4DA2-A38A-8C1490AE219C}" dt="2024-05-03T07:24:44.720" v="3678" actId="478"/>
        <pc:sldMkLst>
          <pc:docMk/>
          <pc:sldMk cId="884555111" sldId="292"/>
        </pc:sldMkLst>
        <pc:spChg chg="del">
          <ac:chgData name="Barbara Cafiso" userId="56ac31e3-e645-43de-8230-da5807bc27fc" providerId="ADAL" clId="{F50E611B-5CEE-4DA2-A38A-8C1490AE219C}" dt="2024-05-03T07:18:09.017" v="3541" actId="478"/>
          <ac:spMkLst>
            <pc:docMk/>
            <pc:sldMk cId="884555111" sldId="292"/>
            <ac:spMk id="3" creationId="{3AEC8322-247A-758A-7070-3CAEF20DFC5A}"/>
          </ac:spMkLst>
        </pc:spChg>
        <pc:spChg chg="del">
          <ac:chgData name="Barbara Cafiso" userId="56ac31e3-e645-43de-8230-da5807bc27fc" providerId="ADAL" clId="{F50E611B-5CEE-4DA2-A38A-8C1490AE219C}" dt="2024-05-03T07:24:35.923" v="3676" actId="478"/>
          <ac:spMkLst>
            <pc:docMk/>
            <pc:sldMk cId="884555111" sldId="292"/>
            <ac:spMk id="4" creationId="{14450C5C-163A-6698-C55D-5A25CF4884A8}"/>
          </ac:spMkLst>
        </pc:spChg>
        <pc:spChg chg="mod">
          <ac:chgData name="Barbara Cafiso" userId="56ac31e3-e645-43de-8230-da5807bc27fc" providerId="ADAL" clId="{F50E611B-5CEE-4DA2-A38A-8C1490AE219C}" dt="2024-05-03T07:20:44.234" v="3552" actId="20577"/>
          <ac:spMkLst>
            <pc:docMk/>
            <pc:sldMk cId="884555111" sldId="292"/>
            <ac:spMk id="5" creationId="{E7DADCB7-1880-C686-6108-FAC7BA6352AA}"/>
          </ac:spMkLst>
        </pc:spChg>
        <pc:spChg chg="add mod">
          <ac:chgData name="Barbara Cafiso" userId="56ac31e3-e645-43de-8230-da5807bc27fc" providerId="ADAL" clId="{F50E611B-5CEE-4DA2-A38A-8C1490AE219C}" dt="2024-05-03T07:21:10.847" v="3560" actId="1035"/>
          <ac:spMkLst>
            <pc:docMk/>
            <pc:sldMk cId="884555111" sldId="292"/>
            <ac:spMk id="7" creationId="{624F95EE-4088-BB8F-2575-D49AE07CA705}"/>
          </ac:spMkLst>
        </pc:spChg>
        <pc:spChg chg="add del mod">
          <ac:chgData name="Barbara Cafiso" userId="56ac31e3-e645-43de-8230-da5807bc27fc" providerId="ADAL" clId="{F50E611B-5CEE-4DA2-A38A-8C1490AE219C}" dt="2024-05-03T07:24:44.720" v="3678" actId="478"/>
          <ac:spMkLst>
            <pc:docMk/>
            <pc:sldMk cId="884555111" sldId="292"/>
            <ac:spMk id="9" creationId="{58DFA447-F53D-D4F0-2056-3B068B84BDB6}"/>
          </ac:spMkLst>
        </pc:spChg>
        <pc:spChg chg="add mod">
          <ac:chgData name="Barbara Cafiso" userId="56ac31e3-e645-43de-8230-da5807bc27fc" providerId="ADAL" clId="{F50E611B-5CEE-4DA2-A38A-8C1490AE219C}" dt="2024-05-03T07:24:36.867" v="3677"/>
          <ac:spMkLst>
            <pc:docMk/>
            <pc:sldMk cId="884555111" sldId="292"/>
            <ac:spMk id="10" creationId="{644EB37D-D733-7A32-2364-82308E6A0599}"/>
          </ac:spMkLst>
        </pc:spChg>
      </pc:sldChg>
      <pc:sldChg chg="addSp delSp modSp mod">
        <pc:chgData name="Barbara Cafiso" userId="56ac31e3-e645-43de-8230-da5807bc27fc" providerId="ADAL" clId="{F50E611B-5CEE-4DA2-A38A-8C1490AE219C}" dt="2024-05-03T07:27:04.283" v="3977" actId="1035"/>
        <pc:sldMkLst>
          <pc:docMk/>
          <pc:sldMk cId="3328417911" sldId="293"/>
        </pc:sldMkLst>
        <pc:spChg chg="mod">
          <ac:chgData name="Barbara Cafiso" userId="56ac31e3-e645-43de-8230-da5807bc27fc" providerId="ADAL" clId="{F50E611B-5CEE-4DA2-A38A-8C1490AE219C}" dt="2024-05-03T07:27:04.283" v="3977" actId="1035"/>
          <ac:spMkLst>
            <pc:docMk/>
            <pc:sldMk cId="3328417911" sldId="293"/>
            <ac:spMk id="3" creationId="{39327466-9550-F984-4761-F3F2061199B6}"/>
          </ac:spMkLst>
        </pc:spChg>
        <pc:spChg chg="del">
          <ac:chgData name="Barbara Cafiso" userId="56ac31e3-e645-43de-8230-da5807bc27fc" providerId="ADAL" clId="{F50E611B-5CEE-4DA2-A38A-8C1490AE219C}" dt="2024-05-03T07:26:23.331" v="3901" actId="478"/>
          <ac:spMkLst>
            <pc:docMk/>
            <pc:sldMk cId="3328417911" sldId="293"/>
            <ac:spMk id="4" creationId="{A90A7402-5DD0-5186-4C8D-6FF4FB6DE3CC}"/>
          </ac:spMkLst>
        </pc:spChg>
        <pc:spChg chg="del">
          <ac:chgData name="Barbara Cafiso" userId="56ac31e3-e645-43de-8230-da5807bc27fc" providerId="ADAL" clId="{F50E611B-5CEE-4DA2-A38A-8C1490AE219C}" dt="2024-05-03T05:58:33.758" v="22" actId="478"/>
          <ac:spMkLst>
            <pc:docMk/>
            <pc:sldMk cId="3328417911" sldId="293"/>
            <ac:spMk id="6" creationId="{9FE1CF4E-029A-5363-68B2-272433523757}"/>
          </ac:spMkLst>
        </pc:spChg>
        <pc:spChg chg="add mod">
          <ac:chgData name="Barbara Cafiso" userId="56ac31e3-e645-43de-8230-da5807bc27fc" providerId="ADAL" clId="{F50E611B-5CEE-4DA2-A38A-8C1490AE219C}" dt="2024-05-03T05:58:34.679" v="23"/>
          <ac:spMkLst>
            <pc:docMk/>
            <pc:sldMk cId="3328417911" sldId="293"/>
            <ac:spMk id="7" creationId="{697E7AE4-F2E3-E5D6-5DC0-9AB1465E094B}"/>
          </ac:spMkLst>
        </pc:spChg>
        <pc:spChg chg="add del mod">
          <ac:chgData name="Barbara Cafiso" userId="56ac31e3-e645-43de-8230-da5807bc27fc" providerId="ADAL" clId="{F50E611B-5CEE-4DA2-A38A-8C1490AE219C}" dt="2024-05-03T07:26:24.688" v="3902" actId="478"/>
          <ac:spMkLst>
            <pc:docMk/>
            <pc:sldMk cId="3328417911" sldId="293"/>
            <ac:spMk id="9" creationId="{3C598CD1-60CD-A2A6-716B-141195043990}"/>
          </ac:spMkLst>
        </pc:spChg>
        <pc:spChg chg="add mod">
          <ac:chgData name="Barbara Cafiso" userId="56ac31e3-e645-43de-8230-da5807bc27fc" providerId="ADAL" clId="{F50E611B-5CEE-4DA2-A38A-8C1490AE219C}" dt="2024-05-03T07:26:29.622" v="3917" actId="1037"/>
          <ac:spMkLst>
            <pc:docMk/>
            <pc:sldMk cId="3328417911" sldId="293"/>
            <ac:spMk id="10" creationId="{B49F0312-3D23-4015-B4B8-A2A92CAA2A6A}"/>
          </ac:spMkLst>
        </pc:spChg>
        <pc:picChg chg="mod">
          <ac:chgData name="Barbara Cafiso" userId="56ac31e3-e645-43de-8230-da5807bc27fc" providerId="ADAL" clId="{F50E611B-5CEE-4DA2-A38A-8C1490AE219C}" dt="2024-05-03T07:26:31.688" v="3941" actId="1037"/>
          <ac:picMkLst>
            <pc:docMk/>
            <pc:sldMk cId="3328417911" sldId="293"/>
            <ac:picMk id="2" creationId="{5E26A055-FCD6-382A-4766-2168FAA19F75}"/>
          </ac:picMkLst>
        </pc:picChg>
      </pc:sldChg>
      <pc:sldChg chg="addSp delSp modSp mod">
        <pc:chgData name="Barbara Cafiso" userId="56ac31e3-e645-43de-8230-da5807bc27fc" providerId="ADAL" clId="{F50E611B-5CEE-4DA2-A38A-8C1490AE219C}" dt="2024-05-03T07:26:03.051" v="3849" actId="1037"/>
        <pc:sldMkLst>
          <pc:docMk/>
          <pc:sldMk cId="2871273142" sldId="294"/>
        </pc:sldMkLst>
        <pc:spChg chg="mod">
          <ac:chgData name="Barbara Cafiso" userId="56ac31e3-e645-43de-8230-da5807bc27fc" providerId="ADAL" clId="{F50E611B-5CEE-4DA2-A38A-8C1490AE219C}" dt="2024-05-03T05:57:44.592" v="20" actId="20577"/>
          <ac:spMkLst>
            <pc:docMk/>
            <pc:sldMk cId="2871273142" sldId="294"/>
            <ac:spMk id="2" creationId="{D9CC6C5D-8752-1B8F-72B7-701A06314818}"/>
          </ac:spMkLst>
        </pc:spChg>
        <pc:spChg chg="del">
          <ac:chgData name="Barbara Cafiso" userId="56ac31e3-e645-43de-8230-da5807bc27fc" providerId="ADAL" clId="{F50E611B-5CEE-4DA2-A38A-8C1490AE219C}" dt="2024-05-03T07:25:51.859" v="3811" actId="478"/>
          <ac:spMkLst>
            <pc:docMk/>
            <pc:sldMk cId="2871273142" sldId="294"/>
            <ac:spMk id="4" creationId="{DB2F0254-16AA-6B5C-6259-5A4E4B4379D1}"/>
          </ac:spMkLst>
        </pc:spChg>
        <pc:spChg chg="add del mod">
          <ac:chgData name="Barbara Cafiso" userId="56ac31e3-e645-43de-8230-da5807bc27fc" providerId="ADAL" clId="{F50E611B-5CEE-4DA2-A38A-8C1490AE219C}" dt="2024-05-03T07:25:53.979" v="3812" actId="478"/>
          <ac:spMkLst>
            <pc:docMk/>
            <pc:sldMk cId="2871273142" sldId="294"/>
            <ac:spMk id="9" creationId="{90ABACA0-22E8-CB0B-9F11-617B0E8F1808}"/>
          </ac:spMkLst>
        </pc:spChg>
        <pc:spChg chg="add mod">
          <ac:chgData name="Barbara Cafiso" userId="56ac31e3-e645-43de-8230-da5807bc27fc" providerId="ADAL" clId="{F50E611B-5CEE-4DA2-A38A-8C1490AE219C}" dt="2024-05-03T07:25:59.860" v="3824" actId="1037"/>
          <ac:spMkLst>
            <pc:docMk/>
            <pc:sldMk cId="2871273142" sldId="294"/>
            <ac:spMk id="10" creationId="{C5BA3DBB-045D-88ED-FC00-2F0A4879C6E4}"/>
          </ac:spMkLst>
        </pc:spChg>
        <pc:graphicFrameChg chg="mod">
          <ac:chgData name="Barbara Cafiso" userId="56ac31e3-e645-43de-8230-da5807bc27fc" providerId="ADAL" clId="{F50E611B-5CEE-4DA2-A38A-8C1490AE219C}" dt="2024-05-03T06:01:03.321" v="107" actId="1036"/>
          <ac:graphicFrameMkLst>
            <pc:docMk/>
            <pc:sldMk cId="2871273142" sldId="294"/>
            <ac:graphicFrameMk id="14" creationId="{2543E7FC-BFD4-CC93-9045-D11BE92AA98A}"/>
          </ac:graphicFrameMkLst>
        </pc:graphicFrameChg>
        <pc:graphicFrameChg chg="mod">
          <ac:chgData name="Barbara Cafiso" userId="56ac31e3-e645-43de-8230-da5807bc27fc" providerId="ADAL" clId="{F50E611B-5CEE-4DA2-A38A-8C1490AE219C}" dt="2024-05-03T06:00:56.197" v="75" actId="1036"/>
          <ac:graphicFrameMkLst>
            <pc:docMk/>
            <pc:sldMk cId="2871273142" sldId="294"/>
            <ac:graphicFrameMk id="15" creationId="{E9C7E2D9-4EBC-4013-C13B-05778C09110D}"/>
          </ac:graphicFrameMkLst>
        </pc:graphicFrameChg>
        <pc:graphicFrameChg chg="mod">
          <ac:chgData name="Barbara Cafiso" userId="56ac31e3-e645-43de-8230-da5807bc27fc" providerId="ADAL" clId="{F50E611B-5CEE-4DA2-A38A-8C1490AE219C}" dt="2024-05-03T06:01:05.397" v="116" actId="1036"/>
          <ac:graphicFrameMkLst>
            <pc:docMk/>
            <pc:sldMk cId="2871273142" sldId="294"/>
            <ac:graphicFrameMk id="17" creationId="{1081CBF0-2597-5A5A-9E28-24BE150C8CCC}"/>
          </ac:graphicFrameMkLst>
        </pc:graphicFrameChg>
        <pc:graphicFrameChg chg="mod">
          <ac:chgData name="Barbara Cafiso" userId="56ac31e3-e645-43de-8230-da5807bc27fc" providerId="ADAL" clId="{F50E611B-5CEE-4DA2-A38A-8C1490AE219C}" dt="2024-05-03T06:00:59.398" v="91" actId="1036"/>
          <ac:graphicFrameMkLst>
            <pc:docMk/>
            <pc:sldMk cId="2871273142" sldId="294"/>
            <ac:graphicFrameMk id="20" creationId="{F9BC49C0-1E62-EE3F-FC97-DEED6F411318}"/>
          </ac:graphicFrameMkLst>
        </pc:graphicFrameChg>
        <pc:picChg chg="mod">
          <ac:chgData name="Barbara Cafiso" userId="56ac31e3-e645-43de-8230-da5807bc27fc" providerId="ADAL" clId="{F50E611B-5CEE-4DA2-A38A-8C1490AE219C}" dt="2024-05-03T07:26:03.051" v="3849" actId="1037"/>
          <ac:picMkLst>
            <pc:docMk/>
            <pc:sldMk cId="2871273142" sldId="294"/>
            <ac:picMk id="6" creationId="{E3426D64-A311-3516-DFBB-D6F9D15E55C4}"/>
          </ac:picMkLst>
        </pc:picChg>
        <pc:picChg chg="mod">
          <ac:chgData name="Barbara Cafiso" userId="56ac31e3-e645-43de-8230-da5807bc27fc" providerId="ADAL" clId="{F50E611B-5CEE-4DA2-A38A-8C1490AE219C}" dt="2024-05-03T06:01:01.668" v="100" actId="1036"/>
          <ac:picMkLst>
            <pc:docMk/>
            <pc:sldMk cId="2871273142" sldId="294"/>
            <ac:picMk id="7" creationId="{79833DF5-7FEE-4528-E0CD-32472D271A49}"/>
          </ac:picMkLst>
        </pc:picChg>
      </pc:sldChg>
      <pc:sldChg chg="addSp delSp modSp mod">
        <pc:chgData name="Barbara Cafiso" userId="56ac31e3-e645-43de-8230-da5807bc27fc" providerId="ADAL" clId="{F50E611B-5CEE-4DA2-A38A-8C1490AE219C}" dt="2024-05-03T07:25:31.154" v="3778" actId="1037"/>
        <pc:sldMkLst>
          <pc:docMk/>
          <pc:sldMk cId="3815806240" sldId="295"/>
        </pc:sldMkLst>
        <pc:spChg chg="del mod">
          <ac:chgData name="Barbara Cafiso" userId="56ac31e3-e645-43de-8230-da5807bc27fc" providerId="ADAL" clId="{F50E611B-5CEE-4DA2-A38A-8C1490AE219C}" dt="2024-05-03T06:01:24.693" v="120" actId="478"/>
          <ac:spMkLst>
            <pc:docMk/>
            <pc:sldMk cId="3815806240" sldId="295"/>
            <ac:spMk id="2" creationId="{859D802D-3A3D-F18E-C821-C4B119B4031A}"/>
          </ac:spMkLst>
        </pc:spChg>
        <pc:spChg chg="del">
          <ac:chgData name="Barbara Cafiso" userId="56ac31e3-e645-43de-8230-da5807bc27fc" providerId="ADAL" clId="{F50E611B-5CEE-4DA2-A38A-8C1490AE219C}" dt="2024-05-03T07:25:19.603" v="3746" actId="478"/>
          <ac:spMkLst>
            <pc:docMk/>
            <pc:sldMk cId="3815806240" sldId="295"/>
            <ac:spMk id="4" creationId="{337DC833-4D19-2B31-E0AD-3945B5A03EA0}"/>
          </ac:spMkLst>
        </pc:spChg>
        <pc:spChg chg="add mod">
          <ac:chgData name="Barbara Cafiso" userId="56ac31e3-e645-43de-8230-da5807bc27fc" providerId="ADAL" clId="{F50E611B-5CEE-4DA2-A38A-8C1490AE219C}" dt="2024-05-03T06:01:25.605" v="121"/>
          <ac:spMkLst>
            <pc:docMk/>
            <pc:sldMk cId="3815806240" sldId="295"/>
            <ac:spMk id="7" creationId="{F9AC0EAB-A2CD-2ACB-55E0-27A7694C34F8}"/>
          </ac:spMkLst>
        </pc:spChg>
        <pc:spChg chg="add del mod">
          <ac:chgData name="Barbara Cafiso" userId="56ac31e3-e645-43de-8230-da5807bc27fc" providerId="ADAL" clId="{F50E611B-5CEE-4DA2-A38A-8C1490AE219C}" dt="2024-05-03T07:25:23.784" v="3748" actId="478"/>
          <ac:spMkLst>
            <pc:docMk/>
            <pc:sldMk cId="3815806240" sldId="295"/>
            <ac:spMk id="9" creationId="{21A26D2E-74CB-53CB-E271-E95893058601}"/>
          </ac:spMkLst>
        </pc:spChg>
        <pc:spChg chg="add mod">
          <ac:chgData name="Barbara Cafiso" userId="56ac31e3-e645-43de-8230-da5807bc27fc" providerId="ADAL" clId="{F50E611B-5CEE-4DA2-A38A-8C1490AE219C}" dt="2024-05-03T07:25:31.154" v="3778" actId="1037"/>
          <ac:spMkLst>
            <pc:docMk/>
            <pc:sldMk cId="3815806240" sldId="295"/>
            <ac:spMk id="11" creationId="{8983ACA0-4366-6DA8-AE28-058D3EB37C1C}"/>
          </ac:spMkLst>
        </pc:spChg>
        <pc:spChg chg="mod">
          <ac:chgData name="Barbara Cafiso" userId="56ac31e3-e645-43de-8230-da5807bc27fc" providerId="ADAL" clId="{F50E611B-5CEE-4DA2-A38A-8C1490AE219C}" dt="2024-05-03T06:01:54.054" v="133" actId="207"/>
          <ac:spMkLst>
            <pc:docMk/>
            <pc:sldMk cId="3815806240" sldId="295"/>
            <ac:spMk id="12" creationId="{1FC812D2-0EF2-F0D2-2A73-A9C1CFFAC207}"/>
          </ac:spMkLst>
        </pc:spChg>
        <pc:picChg chg="mod">
          <ac:chgData name="Barbara Cafiso" userId="56ac31e3-e645-43de-8230-da5807bc27fc" providerId="ADAL" clId="{F50E611B-5CEE-4DA2-A38A-8C1490AE219C}" dt="2024-05-03T06:01:31.101" v="131" actId="1037"/>
          <ac:picMkLst>
            <pc:docMk/>
            <pc:sldMk cId="3815806240" sldId="295"/>
            <ac:picMk id="5" creationId="{C0CFF16D-8C64-E51C-43C9-2AEB46272771}"/>
          </ac:picMkLst>
        </pc:picChg>
        <pc:picChg chg="mod">
          <ac:chgData name="Barbara Cafiso" userId="56ac31e3-e645-43de-8230-da5807bc27fc" providerId="ADAL" clId="{F50E611B-5CEE-4DA2-A38A-8C1490AE219C}" dt="2024-05-03T07:25:26.819" v="3766" actId="1037"/>
          <ac:picMkLst>
            <pc:docMk/>
            <pc:sldMk cId="3815806240" sldId="295"/>
            <ac:picMk id="6" creationId="{8E5985D0-30B8-6434-D48F-218B7B99B8E6}"/>
          </ac:picMkLst>
        </pc:picChg>
      </pc:sldChg>
      <pc:sldChg chg="addSp delSp modSp mod">
        <pc:chgData name="Barbara Cafiso" userId="56ac31e3-e645-43de-8230-da5807bc27fc" providerId="ADAL" clId="{F50E611B-5CEE-4DA2-A38A-8C1490AE219C}" dt="2024-05-03T07:25:48.435" v="3810" actId="1037"/>
        <pc:sldMkLst>
          <pc:docMk/>
          <pc:sldMk cId="222506208" sldId="296"/>
        </pc:sldMkLst>
        <pc:spChg chg="del">
          <ac:chgData name="Barbara Cafiso" userId="56ac31e3-e645-43de-8230-da5807bc27fc" providerId="ADAL" clId="{F50E611B-5CEE-4DA2-A38A-8C1490AE219C}" dt="2024-05-03T06:01:16.301" v="117" actId="478"/>
          <ac:spMkLst>
            <pc:docMk/>
            <pc:sldMk cId="222506208" sldId="296"/>
            <ac:spMk id="2" creationId="{AB7311AB-3DBB-F494-FF40-E2B3D92D59C4}"/>
          </ac:spMkLst>
        </pc:spChg>
        <pc:spChg chg="del mod">
          <ac:chgData name="Barbara Cafiso" userId="56ac31e3-e645-43de-8230-da5807bc27fc" providerId="ADAL" clId="{F50E611B-5CEE-4DA2-A38A-8C1490AE219C}" dt="2024-05-03T07:25:37.828" v="3780" actId="478"/>
          <ac:spMkLst>
            <pc:docMk/>
            <pc:sldMk cId="222506208" sldId="296"/>
            <ac:spMk id="5" creationId="{6E8D4597-00CD-7C21-5084-56808B04A315}"/>
          </ac:spMkLst>
        </pc:spChg>
        <pc:spChg chg="add mod">
          <ac:chgData name="Barbara Cafiso" userId="56ac31e3-e645-43de-8230-da5807bc27fc" providerId="ADAL" clId="{F50E611B-5CEE-4DA2-A38A-8C1490AE219C}" dt="2024-05-03T06:01:17.233" v="118"/>
          <ac:spMkLst>
            <pc:docMk/>
            <pc:sldMk cId="222506208" sldId="296"/>
            <ac:spMk id="7" creationId="{4FADCFF5-E2F0-9189-D322-A4D9D5F631B6}"/>
          </ac:spMkLst>
        </pc:spChg>
        <pc:spChg chg="add del mod">
          <ac:chgData name="Barbara Cafiso" userId="56ac31e3-e645-43de-8230-da5807bc27fc" providerId="ADAL" clId="{F50E611B-5CEE-4DA2-A38A-8C1490AE219C}" dt="2024-05-03T07:25:41.042" v="3781" actId="478"/>
          <ac:spMkLst>
            <pc:docMk/>
            <pc:sldMk cId="222506208" sldId="296"/>
            <ac:spMk id="9" creationId="{4E3EC81C-25ED-73C2-5C57-7AF409CEC3C5}"/>
          </ac:spMkLst>
        </pc:spChg>
        <pc:spChg chg="add mod">
          <ac:chgData name="Barbara Cafiso" userId="56ac31e3-e645-43de-8230-da5807bc27fc" providerId="ADAL" clId="{F50E611B-5CEE-4DA2-A38A-8C1490AE219C}" dt="2024-05-03T07:25:48.435" v="3810" actId="1037"/>
          <ac:spMkLst>
            <pc:docMk/>
            <pc:sldMk cId="222506208" sldId="296"/>
            <ac:spMk id="10" creationId="{9AB8E8C1-2214-6F0A-32C4-91C1BA6A2C1D}"/>
          </ac:spMkLst>
        </pc:spChg>
        <pc:picChg chg="mod">
          <ac:chgData name="Barbara Cafiso" userId="56ac31e3-e645-43de-8230-da5807bc27fc" providerId="ADAL" clId="{F50E611B-5CEE-4DA2-A38A-8C1490AE219C}" dt="2024-05-03T07:25:44.743" v="3799" actId="1037"/>
          <ac:picMkLst>
            <pc:docMk/>
            <pc:sldMk cId="222506208" sldId="296"/>
            <ac:picMk id="4" creationId="{62F796FC-B960-CCE7-9664-0C2503DB4102}"/>
          </ac:picMkLst>
        </pc:picChg>
      </pc:sldChg>
      <pc:sldChg chg="addSp delSp modSp mod">
        <pc:chgData name="Barbara Cafiso" userId="56ac31e3-e645-43de-8230-da5807bc27fc" providerId="ADAL" clId="{F50E611B-5CEE-4DA2-A38A-8C1490AE219C}" dt="2024-05-03T07:25:15.783" v="3745" actId="1037"/>
        <pc:sldMkLst>
          <pc:docMk/>
          <pc:sldMk cId="3824513829" sldId="297"/>
        </pc:sldMkLst>
        <pc:spChg chg="del">
          <ac:chgData name="Barbara Cafiso" userId="56ac31e3-e645-43de-8230-da5807bc27fc" providerId="ADAL" clId="{F50E611B-5CEE-4DA2-A38A-8C1490AE219C}" dt="2024-05-03T06:02:04.246" v="134" actId="478"/>
          <ac:spMkLst>
            <pc:docMk/>
            <pc:sldMk cId="3824513829" sldId="297"/>
            <ac:spMk id="2" creationId="{6DF45088-8D69-39C9-7477-D64C92F09D41}"/>
          </ac:spMkLst>
        </pc:spChg>
        <pc:spChg chg="add mod">
          <ac:chgData name="Barbara Cafiso" userId="56ac31e3-e645-43de-8230-da5807bc27fc" providerId="ADAL" clId="{F50E611B-5CEE-4DA2-A38A-8C1490AE219C}" dt="2024-05-03T06:02:05.180" v="135"/>
          <ac:spMkLst>
            <pc:docMk/>
            <pc:sldMk cId="3824513829" sldId="297"/>
            <ac:spMk id="4" creationId="{1EB5CBAD-86F2-256F-9EBC-6968E5AEC39F}"/>
          </ac:spMkLst>
        </pc:spChg>
        <pc:spChg chg="add mod">
          <ac:chgData name="Barbara Cafiso" userId="56ac31e3-e645-43de-8230-da5807bc27fc" providerId="ADAL" clId="{F50E611B-5CEE-4DA2-A38A-8C1490AE219C}" dt="2024-05-03T07:25:15.783" v="3745" actId="1037"/>
          <ac:spMkLst>
            <pc:docMk/>
            <pc:sldMk cId="3824513829" sldId="297"/>
            <ac:spMk id="5" creationId="{460E3F1E-6AB4-8F8C-4B53-ED7CC5FBE2EB}"/>
          </ac:spMkLst>
        </pc:spChg>
        <pc:spChg chg="del">
          <ac:chgData name="Barbara Cafiso" userId="56ac31e3-e645-43de-8230-da5807bc27fc" providerId="ADAL" clId="{F50E611B-5CEE-4DA2-A38A-8C1490AE219C}" dt="2024-05-03T07:24:54.221" v="3679" actId="478"/>
          <ac:spMkLst>
            <pc:docMk/>
            <pc:sldMk cId="3824513829" sldId="297"/>
            <ac:spMk id="6" creationId="{0EF47E49-4D8E-53EB-FC18-FD3EEB6A0A03}"/>
          </ac:spMkLst>
        </pc:spChg>
        <pc:spChg chg="mod">
          <ac:chgData name="Barbara Cafiso" userId="56ac31e3-e645-43de-8230-da5807bc27fc" providerId="ADAL" clId="{F50E611B-5CEE-4DA2-A38A-8C1490AE219C}" dt="2024-05-03T07:22:34.818" v="3577" actId="2711"/>
          <ac:spMkLst>
            <pc:docMk/>
            <pc:sldMk cId="3824513829" sldId="297"/>
            <ac:spMk id="8" creationId="{163F758E-1EA5-C1B2-A24B-FB58C81BB4ED}"/>
          </ac:spMkLst>
        </pc:spChg>
        <pc:spChg chg="mod">
          <ac:chgData name="Barbara Cafiso" userId="56ac31e3-e645-43de-8230-da5807bc27fc" providerId="ADAL" clId="{F50E611B-5CEE-4DA2-A38A-8C1490AE219C}" dt="2024-05-03T06:02:13.547" v="136" actId="207"/>
          <ac:spMkLst>
            <pc:docMk/>
            <pc:sldMk cId="3824513829" sldId="297"/>
            <ac:spMk id="10" creationId="{53076142-DB6E-ADB5-F54D-351F800A6ED2}"/>
          </ac:spMkLst>
        </pc:spChg>
        <pc:spChg chg="mod">
          <ac:chgData name="Barbara Cafiso" userId="56ac31e3-e645-43de-8230-da5807bc27fc" providerId="ADAL" clId="{F50E611B-5CEE-4DA2-A38A-8C1490AE219C}" dt="2024-05-03T07:22:45.855" v="3581" actId="1037"/>
          <ac:spMkLst>
            <pc:docMk/>
            <pc:sldMk cId="3824513829" sldId="297"/>
            <ac:spMk id="19" creationId="{D9275A77-D3C2-415E-1DB1-29A205DA2A89}"/>
          </ac:spMkLst>
        </pc:spChg>
        <pc:picChg chg="mod">
          <ac:chgData name="Barbara Cafiso" userId="56ac31e3-e645-43de-8230-da5807bc27fc" providerId="ADAL" clId="{F50E611B-5CEE-4DA2-A38A-8C1490AE219C}" dt="2024-05-03T07:25:08.037" v="3735" actId="1037"/>
          <ac:picMkLst>
            <pc:docMk/>
            <pc:sldMk cId="3824513829" sldId="297"/>
            <ac:picMk id="3" creationId="{D31E5895-4FAF-3395-A16D-B58F443CD7F5}"/>
          </ac:picMkLst>
        </pc:picChg>
        <pc:picChg chg="mod">
          <ac:chgData name="Barbara Cafiso" userId="56ac31e3-e645-43de-8230-da5807bc27fc" providerId="ADAL" clId="{F50E611B-5CEE-4DA2-A38A-8C1490AE219C}" dt="2024-05-03T07:25:00.166" v="3696" actId="1038"/>
          <ac:picMkLst>
            <pc:docMk/>
            <pc:sldMk cId="3824513829" sldId="297"/>
            <ac:picMk id="7" creationId="{5EC69CDD-350A-4089-A52E-08A05B7DDB6F}"/>
          </ac:picMkLst>
        </pc:picChg>
      </pc:sldChg>
      <pc:sldChg chg="addSp delSp modSp mod">
        <pc:chgData name="Barbara Cafiso" userId="56ac31e3-e645-43de-8230-da5807bc27fc" providerId="ADAL" clId="{F50E611B-5CEE-4DA2-A38A-8C1490AE219C}" dt="2024-05-03T07:24:31.489" v="3675"/>
        <pc:sldMkLst>
          <pc:docMk/>
          <pc:sldMk cId="4212242795" sldId="298"/>
        </pc:sldMkLst>
        <pc:spChg chg="del">
          <ac:chgData name="Barbara Cafiso" userId="56ac31e3-e645-43de-8230-da5807bc27fc" providerId="ADAL" clId="{F50E611B-5CEE-4DA2-A38A-8C1490AE219C}" dt="2024-05-03T07:17:33.083" v="3504" actId="478"/>
          <ac:spMkLst>
            <pc:docMk/>
            <pc:sldMk cId="4212242795" sldId="298"/>
            <ac:spMk id="2" creationId="{656C2900-0DD7-FDC1-29DE-0BBA940A0455}"/>
          </ac:spMkLst>
        </pc:spChg>
        <pc:spChg chg="add mod">
          <ac:chgData name="Barbara Cafiso" userId="56ac31e3-e645-43de-8230-da5807bc27fc" providerId="ADAL" clId="{F50E611B-5CEE-4DA2-A38A-8C1490AE219C}" dt="2024-05-03T07:21:17.991" v="3571" actId="1035"/>
          <ac:spMkLst>
            <pc:docMk/>
            <pc:sldMk cId="4212242795" sldId="298"/>
            <ac:spMk id="4" creationId="{D933D952-3FCC-4388-D9EC-D2F5BC9BF033}"/>
          </ac:spMkLst>
        </pc:spChg>
        <pc:spChg chg="del mod">
          <ac:chgData name="Barbara Cafiso" userId="56ac31e3-e645-43de-8230-da5807bc27fc" providerId="ADAL" clId="{F50E611B-5CEE-4DA2-A38A-8C1490AE219C}" dt="2024-05-03T07:24:21.258" v="3673" actId="478"/>
          <ac:spMkLst>
            <pc:docMk/>
            <pc:sldMk cId="4212242795" sldId="298"/>
            <ac:spMk id="5" creationId="{02558914-3874-2991-CF15-3307BFF21DBD}"/>
          </ac:spMkLst>
        </pc:spChg>
        <pc:spChg chg="mod">
          <ac:chgData name="Barbara Cafiso" userId="56ac31e3-e645-43de-8230-da5807bc27fc" providerId="ADAL" clId="{F50E611B-5CEE-4DA2-A38A-8C1490AE219C}" dt="2024-05-03T07:17:38.835" v="3515" actId="1036"/>
          <ac:spMkLst>
            <pc:docMk/>
            <pc:sldMk cId="4212242795" sldId="298"/>
            <ac:spMk id="7" creationId="{F7207330-D92B-53AD-6780-C1119722CBA6}"/>
          </ac:spMkLst>
        </pc:spChg>
        <pc:spChg chg="add del mod">
          <ac:chgData name="Barbara Cafiso" userId="56ac31e3-e645-43de-8230-da5807bc27fc" providerId="ADAL" clId="{F50E611B-5CEE-4DA2-A38A-8C1490AE219C}" dt="2024-05-03T07:24:23.496" v="3674" actId="478"/>
          <ac:spMkLst>
            <pc:docMk/>
            <pc:sldMk cId="4212242795" sldId="298"/>
            <ac:spMk id="9" creationId="{F843603B-4C36-298F-F38C-FD82D49204CB}"/>
          </ac:spMkLst>
        </pc:spChg>
        <pc:spChg chg="add mod">
          <ac:chgData name="Barbara Cafiso" userId="56ac31e3-e645-43de-8230-da5807bc27fc" providerId="ADAL" clId="{F50E611B-5CEE-4DA2-A38A-8C1490AE219C}" dt="2024-05-03T07:24:31.489" v="3675"/>
          <ac:spMkLst>
            <pc:docMk/>
            <pc:sldMk cId="4212242795" sldId="298"/>
            <ac:spMk id="10" creationId="{0BC379CD-A99E-A599-FF76-1E9E4E063AC3}"/>
          </ac:spMkLst>
        </pc:spChg>
      </pc:sldChg>
      <pc:sldChg chg="addSp delSp modSp mod modAnim">
        <pc:chgData name="Barbara Cafiso" userId="56ac31e3-e645-43de-8230-da5807bc27fc" providerId="ADAL" clId="{F50E611B-5CEE-4DA2-A38A-8C1490AE219C}" dt="2024-05-03T07:22:53.218" v="3582" actId="207"/>
        <pc:sldMkLst>
          <pc:docMk/>
          <pc:sldMk cId="23872606" sldId="299"/>
        </pc:sldMkLst>
        <pc:spChg chg="del">
          <ac:chgData name="Barbara Cafiso" userId="56ac31e3-e645-43de-8230-da5807bc27fc" providerId="ADAL" clId="{F50E611B-5CEE-4DA2-A38A-8C1490AE219C}" dt="2024-05-03T06:24:50.489" v="1204" actId="478"/>
          <ac:spMkLst>
            <pc:docMk/>
            <pc:sldMk cId="23872606" sldId="299"/>
            <ac:spMk id="2" creationId="{07448AB3-3163-DEA3-D873-81CFB1106407}"/>
          </ac:spMkLst>
        </pc:spChg>
        <pc:spChg chg="add mod">
          <ac:chgData name="Barbara Cafiso" userId="56ac31e3-e645-43de-8230-da5807bc27fc" providerId="ADAL" clId="{F50E611B-5CEE-4DA2-A38A-8C1490AE219C}" dt="2024-05-03T06:36:26.229" v="1793" actId="14100"/>
          <ac:spMkLst>
            <pc:docMk/>
            <pc:sldMk cId="23872606" sldId="299"/>
            <ac:spMk id="4" creationId="{E9ABB5E8-62B7-C83A-9F11-C60B58068BC1}"/>
          </ac:spMkLst>
        </pc:spChg>
        <pc:spChg chg="mod">
          <ac:chgData name="Barbara Cafiso" userId="56ac31e3-e645-43de-8230-da5807bc27fc" providerId="ADAL" clId="{F50E611B-5CEE-4DA2-A38A-8C1490AE219C}" dt="2024-05-03T07:22:53.218" v="3582" actId="207"/>
          <ac:spMkLst>
            <pc:docMk/>
            <pc:sldMk cId="23872606" sldId="299"/>
            <ac:spMk id="5" creationId="{B25F0657-D104-B285-8CCF-E8965321938D}"/>
          </ac:spMkLst>
        </pc:spChg>
        <pc:spChg chg="mod">
          <ac:chgData name="Barbara Cafiso" userId="56ac31e3-e645-43de-8230-da5807bc27fc" providerId="ADAL" clId="{F50E611B-5CEE-4DA2-A38A-8C1490AE219C}" dt="2024-05-03T06:36:13.839" v="1791" actId="1035"/>
          <ac:spMkLst>
            <pc:docMk/>
            <pc:sldMk cId="23872606" sldId="299"/>
            <ac:spMk id="7" creationId="{52874C93-F4C7-9C1C-73C8-39A83A15B0AF}"/>
          </ac:spMkLst>
        </pc:spChg>
        <pc:spChg chg="add mod">
          <ac:chgData name="Barbara Cafiso" userId="56ac31e3-e645-43de-8230-da5807bc27fc" providerId="ADAL" clId="{F50E611B-5CEE-4DA2-A38A-8C1490AE219C}" dt="2024-05-03T07:13:15.250" v="3257" actId="6549"/>
          <ac:spMkLst>
            <pc:docMk/>
            <pc:sldMk cId="23872606" sldId="299"/>
            <ac:spMk id="9" creationId="{5132B3AA-030E-C4AC-A7F4-E1F6C7F2D5D5}"/>
          </ac:spMkLst>
        </pc:spChg>
        <pc:picChg chg="mod">
          <ac:chgData name="Barbara Cafiso" userId="56ac31e3-e645-43de-8230-da5807bc27fc" providerId="ADAL" clId="{F50E611B-5CEE-4DA2-A38A-8C1490AE219C}" dt="2024-05-03T06:36:07.327" v="1760" actId="1036"/>
          <ac:picMkLst>
            <pc:docMk/>
            <pc:sldMk cId="23872606" sldId="299"/>
            <ac:picMk id="3" creationId="{3AB8F0C9-73C1-11A7-8C94-E5170A0D63CE}"/>
          </ac:picMkLst>
        </pc:picChg>
        <pc:picChg chg="mod">
          <ac:chgData name="Barbara Cafiso" userId="56ac31e3-e645-43de-8230-da5807bc27fc" providerId="ADAL" clId="{F50E611B-5CEE-4DA2-A38A-8C1490AE219C}" dt="2024-05-03T06:36:07.327" v="1760" actId="1036"/>
          <ac:picMkLst>
            <pc:docMk/>
            <pc:sldMk cId="23872606" sldId="299"/>
            <ac:picMk id="6" creationId="{9B2BDB70-C36A-9D7A-4F2C-FA0DFEDF465E}"/>
          </ac:picMkLst>
        </pc:picChg>
        <pc:picChg chg="del">
          <ac:chgData name="Barbara Cafiso" userId="56ac31e3-e645-43de-8230-da5807bc27fc" providerId="ADAL" clId="{F50E611B-5CEE-4DA2-A38A-8C1490AE219C}" dt="2024-05-03T06:28:29.291" v="1260" actId="478"/>
          <ac:picMkLst>
            <pc:docMk/>
            <pc:sldMk cId="23872606" sldId="299"/>
            <ac:picMk id="8" creationId="{2634D397-1DB9-DCD0-C443-106B301057EB}"/>
          </ac:picMkLst>
        </pc:picChg>
      </pc:sldChg>
      <pc:sldChg chg="addSp delSp modSp mod">
        <pc:chgData name="Barbara Cafiso" userId="56ac31e3-e645-43de-8230-da5807bc27fc" providerId="ADAL" clId="{F50E611B-5CEE-4DA2-A38A-8C1490AE219C}" dt="2024-05-03T07:28:44.080" v="4057" actId="207"/>
        <pc:sldMkLst>
          <pc:docMk/>
          <pc:sldMk cId="3781450394" sldId="300"/>
        </pc:sldMkLst>
        <pc:spChg chg="add mod">
          <ac:chgData name="Barbara Cafiso" userId="56ac31e3-e645-43de-8230-da5807bc27fc" providerId="ADAL" clId="{F50E611B-5CEE-4DA2-A38A-8C1490AE219C}" dt="2024-05-03T07:28:44.080" v="4057" actId="207"/>
          <ac:spMkLst>
            <pc:docMk/>
            <pc:sldMk cId="3781450394" sldId="300"/>
            <ac:spMk id="2" creationId="{FA1B13B3-DC3A-1964-7DD9-A4E597DEBBDE}"/>
          </ac:spMkLst>
        </pc:spChg>
        <pc:picChg chg="del mod">
          <ac:chgData name="Barbara Cafiso" userId="56ac31e3-e645-43de-8230-da5807bc27fc" providerId="ADAL" clId="{F50E611B-5CEE-4DA2-A38A-8C1490AE219C}" dt="2024-05-03T07:28:04.721" v="4045" actId="478"/>
          <ac:picMkLst>
            <pc:docMk/>
            <pc:sldMk cId="3781450394" sldId="300"/>
            <ac:picMk id="9" creationId="{9F1E664F-23D0-3BFF-9AED-956ED9682252}"/>
          </ac:picMkLst>
        </pc:picChg>
      </pc:sldChg>
      <pc:sldChg chg="addSp delSp modSp mod">
        <pc:chgData name="Barbara Cafiso" userId="56ac31e3-e645-43de-8230-da5807bc27fc" providerId="ADAL" clId="{F50E611B-5CEE-4DA2-A38A-8C1490AE219C}" dt="2024-05-03T07:29:02.292" v="4062" actId="1038"/>
        <pc:sldMkLst>
          <pc:docMk/>
          <pc:sldMk cId="2319919476" sldId="301"/>
        </pc:sldMkLst>
        <pc:spChg chg="add del mod">
          <ac:chgData name="Barbara Cafiso" userId="56ac31e3-e645-43de-8230-da5807bc27fc" providerId="ADAL" clId="{F50E611B-5CEE-4DA2-A38A-8C1490AE219C}" dt="2024-05-03T06:00:41.915" v="57" actId="478"/>
          <ac:spMkLst>
            <pc:docMk/>
            <pc:sldMk cId="2319919476" sldId="301"/>
            <ac:spMk id="2" creationId="{9A85ACF0-19BB-EC4E-63EC-09CE831C97E1}"/>
          </ac:spMkLst>
        </pc:spChg>
        <pc:spChg chg="mod">
          <ac:chgData name="Barbara Cafiso" userId="56ac31e3-e645-43de-8230-da5807bc27fc" providerId="ADAL" clId="{F50E611B-5CEE-4DA2-A38A-8C1490AE219C}" dt="2024-05-03T06:00:32.015" v="55" actId="255"/>
          <ac:spMkLst>
            <pc:docMk/>
            <pc:sldMk cId="2319919476" sldId="301"/>
            <ac:spMk id="3" creationId="{01E65B7A-41E5-EE95-0EFA-B569A142B94C}"/>
          </ac:spMkLst>
        </pc:spChg>
        <pc:spChg chg="del">
          <ac:chgData name="Barbara Cafiso" userId="56ac31e3-e645-43de-8230-da5807bc27fc" providerId="ADAL" clId="{F50E611B-5CEE-4DA2-A38A-8C1490AE219C}" dt="2024-05-03T07:26:06.756" v="3850" actId="478"/>
          <ac:spMkLst>
            <pc:docMk/>
            <pc:sldMk cId="2319919476" sldId="301"/>
            <ac:spMk id="5" creationId="{6B9E9D12-C97A-5517-3095-3A1EEC8D85F0}"/>
          </ac:spMkLst>
        </pc:spChg>
        <pc:spChg chg="del mod">
          <ac:chgData name="Barbara Cafiso" userId="56ac31e3-e645-43de-8230-da5807bc27fc" providerId="ADAL" clId="{F50E611B-5CEE-4DA2-A38A-8C1490AE219C}" dt="2024-05-03T05:58:43.074" v="25" actId="478"/>
          <ac:spMkLst>
            <pc:docMk/>
            <pc:sldMk cId="2319919476" sldId="301"/>
            <ac:spMk id="8" creationId="{CCDBA68D-37D4-1382-2793-A05BFDFDEBEB}"/>
          </ac:spMkLst>
        </pc:spChg>
        <pc:spChg chg="add del mod">
          <ac:chgData name="Barbara Cafiso" userId="56ac31e3-e645-43de-8230-da5807bc27fc" providerId="ADAL" clId="{F50E611B-5CEE-4DA2-A38A-8C1490AE219C}" dt="2024-05-03T07:26:08.693" v="3851" actId="478"/>
          <ac:spMkLst>
            <pc:docMk/>
            <pc:sldMk cId="2319919476" sldId="301"/>
            <ac:spMk id="9" creationId="{A081EA3F-2EBD-3382-E36A-C78A2FFA4DCA}"/>
          </ac:spMkLst>
        </pc:spChg>
        <pc:spChg chg="add mod">
          <ac:chgData name="Barbara Cafiso" userId="56ac31e3-e645-43de-8230-da5807bc27fc" providerId="ADAL" clId="{F50E611B-5CEE-4DA2-A38A-8C1490AE219C}" dt="2024-05-03T07:26:13.194" v="3870" actId="1037"/>
          <ac:spMkLst>
            <pc:docMk/>
            <pc:sldMk cId="2319919476" sldId="301"/>
            <ac:spMk id="10" creationId="{084646D8-03AC-C77D-F766-281A792DBB41}"/>
          </ac:spMkLst>
        </pc:spChg>
        <pc:picChg chg="mod">
          <ac:chgData name="Barbara Cafiso" userId="56ac31e3-e645-43de-8230-da5807bc27fc" providerId="ADAL" clId="{F50E611B-5CEE-4DA2-A38A-8C1490AE219C}" dt="2024-05-03T07:29:02.292" v="4062" actId="1038"/>
          <ac:picMkLst>
            <pc:docMk/>
            <pc:sldMk cId="2319919476" sldId="301"/>
            <ac:picMk id="6" creationId="{B5BDBC20-496A-365B-0E16-A75373E290DA}"/>
          </ac:picMkLst>
        </pc:picChg>
      </pc:sldChg>
    </pc:docChg>
  </pc:docChgLst>
  <pc:docChgLst>
    <pc:chgData name="Barbara Cafiso" userId="56ac31e3-e645-43de-8230-da5807bc27fc" providerId="ADAL" clId="{CB09FC9C-8655-4562-B2E9-60C6FD8676E1}"/>
    <pc:docChg chg="undo custSel addSld delSld modSld modSection modNotesMaster modHandout">
      <pc:chgData name="Barbara Cafiso" userId="56ac31e3-e645-43de-8230-da5807bc27fc" providerId="ADAL" clId="{CB09FC9C-8655-4562-B2E9-60C6FD8676E1}" dt="2023-03-16T14:02:13.585" v="1891" actId="20577"/>
      <pc:docMkLst>
        <pc:docMk/>
      </pc:docMkLst>
      <pc:sldChg chg="addSp delSp modSp del mod">
        <pc:chgData name="Barbara Cafiso" userId="56ac31e3-e645-43de-8230-da5807bc27fc" providerId="ADAL" clId="{CB09FC9C-8655-4562-B2E9-60C6FD8676E1}" dt="2023-03-14T10:07:52.249" v="239" actId="2696"/>
        <pc:sldMkLst>
          <pc:docMk/>
          <pc:sldMk cId="2424003712" sldId="273"/>
        </pc:sldMkLst>
        <pc:spChg chg="mod">
          <ac:chgData name="Barbara Cafiso" userId="56ac31e3-e645-43de-8230-da5807bc27fc" providerId="ADAL" clId="{CB09FC9C-8655-4562-B2E9-60C6FD8676E1}" dt="2023-03-14T10:03:19.986" v="115" actId="14100"/>
          <ac:spMkLst>
            <pc:docMk/>
            <pc:sldMk cId="2424003712" sldId="273"/>
            <ac:spMk id="2" creationId="{1C21E816-31F5-48BB-BD02-D15F2F18B48A}"/>
          </ac:spMkLst>
        </pc:spChg>
        <pc:spChg chg="mod">
          <ac:chgData name="Barbara Cafiso" userId="56ac31e3-e645-43de-8230-da5807bc27fc" providerId="ADAL" clId="{CB09FC9C-8655-4562-B2E9-60C6FD8676E1}" dt="2023-03-14T10:03:48.219" v="120" actId="1076"/>
          <ac:spMkLst>
            <pc:docMk/>
            <pc:sldMk cId="2424003712" sldId="273"/>
            <ac:spMk id="8" creationId="{D8072D11-F5B7-DB9D-A74B-7C202BFDA62E}"/>
          </ac:spMkLst>
        </pc:spChg>
        <pc:picChg chg="mod">
          <ac:chgData name="Barbara Cafiso" userId="56ac31e3-e645-43de-8230-da5807bc27fc" providerId="ADAL" clId="{CB09FC9C-8655-4562-B2E9-60C6FD8676E1}" dt="2023-03-14T10:03:37.507" v="118" actId="1076"/>
          <ac:picMkLst>
            <pc:docMk/>
            <pc:sldMk cId="2424003712" sldId="273"/>
            <ac:picMk id="4" creationId="{7EAEF7F4-773F-C62C-6D7C-DE368C73E941}"/>
          </ac:picMkLst>
        </pc:picChg>
        <pc:picChg chg="add mod">
          <ac:chgData name="Barbara Cafiso" userId="56ac31e3-e645-43de-8230-da5807bc27fc" providerId="ADAL" clId="{CB09FC9C-8655-4562-B2E9-60C6FD8676E1}" dt="2023-03-14T10:02:32.034" v="112" actId="1076"/>
          <ac:picMkLst>
            <pc:docMk/>
            <pc:sldMk cId="2424003712" sldId="273"/>
            <ac:picMk id="5" creationId="{554A6C4A-FFF4-D379-3881-6B7BB190F012}"/>
          </ac:picMkLst>
        </pc:picChg>
        <pc:picChg chg="del">
          <ac:chgData name="Barbara Cafiso" userId="56ac31e3-e645-43de-8230-da5807bc27fc" providerId="ADAL" clId="{CB09FC9C-8655-4562-B2E9-60C6FD8676E1}" dt="2023-03-14T10:01:58.500" v="106" actId="478"/>
          <ac:picMkLst>
            <pc:docMk/>
            <pc:sldMk cId="2424003712" sldId="273"/>
            <ac:picMk id="6" creationId="{AD5EFA86-59D3-41A9-819E-C704FF32C5AD}"/>
          </ac:picMkLst>
        </pc:picChg>
      </pc:sldChg>
      <pc:sldChg chg="addSp modSp mod">
        <pc:chgData name="Barbara Cafiso" userId="56ac31e3-e645-43de-8230-da5807bc27fc" providerId="ADAL" clId="{CB09FC9C-8655-4562-B2E9-60C6FD8676E1}" dt="2023-03-16T14:02:13.585" v="1891" actId="20577"/>
        <pc:sldMkLst>
          <pc:docMk/>
          <pc:sldMk cId="3966093881" sldId="288"/>
        </pc:sldMkLst>
        <pc:spChg chg="mod">
          <ac:chgData name="Barbara Cafiso" userId="56ac31e3-e645-43de-8230-da5807bc27fc" providerId="ADAL" clId="{CB09FC9C-8655-4562-B2E9-60C6FD8676E1}" dt="2023-03-14T13:37:08.063" v="416" actId="2711"/>
          <ac:spMkLst>
            <pc:docMk/>
            <pc:sldMk cId="3966093881" sldId="288"/>
            <ac:spMk id="2" creationId="{59D539EE-4A36-4CA3-94D4-F7FEA2D2411B}"/>
          </ac:spMkLst>
        </pc:spChg>
        <pc:spChg chg="mod">
          <ac:chgData name="Barbara Cafiso" userId="56ac31e3-e645-43de-8230-da5807bc27fc" providerId="ADAL" clId="{CB09FC9C-8655-4562-B2E9-60C6FD8676E1}" dt="2023-03-16T14:02:13.585" v="1891" actId="20577"/>
          <ac:spMkLst>
            <pc:docMk/>
            <pc:sldMk cId="3966093881" sldId="288"/>
            <ac:spMk id="4" creationId="{099C38B9-C231-EC40-EF65-88FAC8D5C6C9}"/>
          </ac:spMkLst>
        </pc:spChg>
        <pc:picChg chg="add mod">
          <ac:chgData name="Barbara Cafiso" userId="56ac31e3-e645-43de-8230-da5807bc27fc" providerId="ADAL" clId="{CB09FC9C-8655-4562-B2E9-60C6FD8676E1}" dt="2023-03-14T10:11:01.797" v="313"/>
          <ac:picMkLst>
            <pc:docMk/>
            <pc:sldMk cId="3966093881" sldId="288"/>
            <ac:picMk id="3" creationId="{9643FE65-04B6-DC02-A609-7EF3031C81E2}"/>
          </ac:picMkLst>
        </pc:picChg>
      </pc:sldChg>
      <pc:sldChg chg="addSp modSp mod">
        <pc:chgData name="Barbara Cafiso" userId="56ac31e3-e645-43de-8230-da5807bc27fc" providerId="ADAL" clId="{CB09FC9C-8655-4562-B2E9-60C6FD8676E1}" dt="2023-03-14T13:37:01.023" v="415" actId="2711"/>
        <pc:sldMkLst>
          <pc:docMk/>
          <pc:sldMk cId="3952688755" sldId="289"/>
        </pc:sldMkLst>
        <pc:spChg chg="mod">
          <ac:chgData name="Barbara Cafiso" userId="56ac31e3-e645-43de-8230-da5807bc27fc" providerId="ADAL" clId="{CB09FC9C-8655-4562-B2E9-60C6FD8676E1}" dt="2023-03-14T13:37:01.023" v="415" actId="2711"/>
          <ac:spMkLst>
            <pc:docMk/>
            <pc:sldMk cId="3952688755" sldId="289"/>
            <ac:spMk id="2" creationId="{21304479-05C3-9AD5-4508-A6FE3B0B13E8}"/>
          </ac:spMkLst>
        </pc:spChg>
        <pc:spChg chg="mod">
          <ac:chgData name="Barbara Cafiso" userId="56ac31e3-e645-43de-8230-da5807bc27fc" providerId="ADAL" clId="{CB09FC9C-8655-4562-B2E9-60C6FD8676E1}" dt="2023-03-14T13:36:31.558" v="412" actId="27636"/>
          <ac:spMkLst>
            <pc:docMk/>
            <pc:sldMk cId="3952688755" sldId="289"/>
            <ac:spMk id="3" creationId="{AE7C64F8-245E-AAF5-F6F2-E761BCDFFEFC}"/>
          </ac:spMkLst>
        </pc:spChg>
        <pc:picChg chg="add mod">
          <ac:chgData name="Barbara Cafiso" userId="56ac31e3-e645-43de-8230-da5807bc27fc" providerId="ADAL" clId="{CB09FC9C-8655-4562-B2E9-60C6FD8676E1}" dt="2023-03-14T10:11:04.976" v="314"/>
          <ac:picMkLst>
            <pc:docMk/>
            <pc:sldMk cId="3952688755" sldId="289"/>
            <ac:picMk id="5" creationId="{2DD5FF24-1BC5-C6DF-A942-5636CE4B2928}"/>
          </ac:picMkLst>
        </pc:picChg>
      </pc:sldChg>
      <pc:sldChg chg="addSp modSp mod">
        <pc:chgData name="Barbara Cafiso" userId="56ac31e3-e645-43de-8230-da5807bc27fc" providerId="ADAL" clId="{CB09FC9C-8655-4562-B2E9-60C6FD8676E1}" dt="2023-03-14T13:36:53.959" v="414" actId="2711"/>
        <pc:sldMkLst>
          <pc:docMk/>
          <pc:sldMk cId="1337477136" sldId="290"/>
        </pc:sldMkLst>
        <pc:spChg chg="mod">
          <ac:chgData name="Barbara Cafiso" userId="56ac31e3-e645-43de-8230-da5807bc27fc" providerId="ADAL" clId="{CB09FC9C-8655-4562-B2E9-60C6FD8676E1}" dt="2023-03-14T13:36:53.959" v="414" actId="2711"/>
          <ac:spMkLst>
            <pc:docMk/>
            <pc:sldMk cId="1337477136" sldId="290"/>
            <ac:spMk id="2" creationId="{7538E1F1-81ED-434B-8BEC-F54EFFFE6A07}"/>
          </ac:spMkLst>
        </pc:spChg>
        <pc:spChg chg="mod">
          <ac:chgData name="Barbara Cafiso" userId="56ac31e3-e645-43de-8230-da5807bc27fc" providerId="ADAL" clId="{CB09FC9C-8655-4562-B2E9-60C6FD8676E1}" dt="2023-03-14T13:36:46.252" v="413" actId="2711"/>
          <ac:spMkLst>
            <pc:docMk/>
            <pc:sldMk cId="1337477136" sldId="290"/>
            <ac:spMk id="3" creationId="{751AC01F-4D18-5A46-8EE2-12E07D7C1BA6}"/>
          </ac:spMkLst>
        </pc:spChg>
        <pc:picChg chg="add mod">
          <ac:chgData name="Barbara Cafiso" userId="56ac31e3-e645-43de-8230-da5807bc27fc" providerId="ADAL" clId="{CB09FC9C-8655-4562-B2E9-60C6FD8676E1}" dt="2023-03-14T10:11:08.231" v="315"/>
          <ac:picMkLst>
            <pc:docMk/>
            <pc:sldMk cId="1337477136" sldId="290"/>
            <ac:picMk id="5" creationId="{D6058E80-0A4D-D6A7-2A59-0B4E215F9D18}"/>
          </ac:picMkLst>
        </pc:picChg>
      </pc:sldChg>
      <pc:sldChg chg="addSp modSp mod">
        <pc:chgData name="Barbara Cafiso" userId="56ac31e3-e645-43de-8230-da5807bc27fc" providerId="ADAL" clId="{CB09FC9C-8655-4562-B2E9-60C6FD8676E1}" dt="2023-03-14T13:37:56.295" v="420" actId="2711"/>
        <pc:sldMkLst>
          <pc:docMk/>
          <pc:sldMk cId="4171700287" sldId="291"/>
        </pc:sldMkLst>
        <pc:spChg chg="mod">
          <ac:chgData name="Barbara Cafiso" userId="56ac31e3-e645-43de-8230-da5807bc27fc" providerId="ADAL" clId="{CB09FC9C-8655-4562-B2E9-60C6FD8676E1}" dt="2023-03-14T13:37:56.295" v="420" actId="2711"/>
          <ac:spMkLst>
            <pc:docMk/>
            <pc:sldMk cId="4171700287" sldId="291"/>
            <ac:spMk id="2" creationId="{44291A10-BE54-805D-AF44-47A93717E759}"/>
          </ac:spMkLst>
        </pc:spChg>
        <pc:spChg chg="mod">
          <ac:chgData name="Barbara Cafiso" userId="56ac31e3-e645-43de-8230-da5807bc27fc" providerId="ADAL" clId="{CB09FC9C-8655-4562-B2E9-60C6FD8676E1}" dt="2023-03-14T13:37:51.100" v="419" actId="2711"/>
          <ac:spMkLst>
            <pc:docMk/>
            <pc:sldMk cId="4171700287" sldId="291"/>
            <ac:spMk id="3" creationId="{FA3A76D1-5CFF-2902-31C2-0B0D97F6B78F}"/>
          </ac:spMkLst>
        </pc:spChg>
        <pc:picChg chg="add mod">
          <ac:chgData name="Barbara Cafiso" userId="56ac31e3-e645-43de-8230-da5807bc27fc" providerId="ADAL" clId="{CB09FC9C-8655-4562-B2E9-60C6FD8676E1}" dt="2023-03-14T10:11:11.412" v="316"/>
          <ac:picMkLst>
            <pc:docMk/>
            <pc:sldMk cId="4171700287" sldId="291"/>
            <ac:picMk id="5" creationId="{471608D3-A29C-5033-E17F-62977F9ABAE6}"/>
          </ac:picMkLst>
        </pc:picChg>
      </pc:sldChg>
      <pc:sldChg chg="addSp modSp mod">
        <pc:chgData name="Barbara Cafiso" userId="56ac31e3-e645-43de-8230-da5807bc27fc" providerId="ADAL" clId="{CB09FC9C-8655-4562-B2E9-60C6FD8676E1}" dt="2023-03-14T15:12:30.166" v="449" actId="20577"/>
        <pc:sldMkLst>
          <pc:docMk/>
          <pc:sldMk cId="884555111" sldId="292"/>
        </pc:sldMkLst>
        <pc:spChg chg="mod">
          <ac:chgData name="Barbara Cafiso" userId="56ac31e3-e645-43de-8230-da5807bc27fc" providerId="ADAL" clId="{CB09FC9C-8655-4562-B2E9-60C6FD8676E1}" dt="2023-03-14T13:38:16.791" v="423" actId="2711"/>
          <ac:spMkLst>
            <pc:docMk/>
            <pc:sldMk cId="884555111" sldId="292"/>
            <ac:spMk id="4" creationId="{14450C5C-163A-6698-C55D-5A25CF4884A8}"/>
          </ac:spMkLst>
        </pc:spChg>
        <pc:spChg chg="mod">
          <ac:chgData name="Barbara Cafiso" userId="56ac31e3-e645-43de-8230-da5807bc27fc" providerId="ADAL" clId="{CB09FC9C-8655-4562-B2E9-60C6FD8676E1}" dt="2023-03-14T15:12:30.166" v="449" actId="20577"/>
          <ac:spMkLst>
            <pc:docMk/>
            <pc:sldMk cId="884555111" sldId="292"/>
            <ac:spMk id="5" creationId="{E7DADCB7-1880-C686-6108-FAC7BA6352AA}"/>
          </ac:spMkLst>
        </pc:spChg>
        <pc:picChg chg="add mod">
          <ac:chgData name="Barbara Cafiso" userId="56ac31e3-e645-43de-8230-da5807bc27fc" providerId="ADAL" clId="{CB09FC9C-8655-4562-B2E9-60C6FD8676E1}" dt="2023-03-14T10:11:48.670" v="324"/>
          <ac:picMkLst>
            <pc:docMk/>
            <pc:sldMk cId="884555111" sldId="292"/>
            <ac:picMk id="2" creationId="{D92D21EB-7D5A-29C5-0D49-626C95F3F967}"/>
          </ac:picMkLst>
        </pc:picChg>
      </pc:sldChg>
      <pc:sldChg chg="addSp modSp mod">
        <pc:chgData name="Barbara Cafiso" userId="56ac31e3-e645-43de-8230-da5807bc27fc" providerId="ADAL" clId="{CB09FC9C-8655-4562-B2E9-60C6FD8676E1}" dt="2023-03-16T13:58:44.393" v="1813" actId="20577"/>
        <pc:sldMkLst>
          <pc:docMk/>
          <pc:sldMk cId="3328417911" sldId="293"/>
        </pc:sldMkLst>
        <pc:spChg chg="mod">
          <ac:chgData name="Barbara Cafiso" userId="56ac31e3-e645-43de-8230-da5807bc27fc" providerId="ADAL" clId="{CB09FC9C-8655-4562-B2E9-60C6FD8676E1}" dt="2023-03-16T13:58:44.393" v="1813" actId="20577"/>
          <ac:spMkLst>
            <pc:docMk/>
            <pc:sldMk cId="3328417911" sldId="293"/>
            <ac:spMk id="3" creationId="{39327466-9550-F984-4761-F3F2061199B6}"/>
          </ac:spMkLst>
        </pc:spChg>
        <pc:spChg chg="mod">
          <ac:chgData name="Barbara Cafiso" userId="56ac31e3-e645-43de-8230-da5807bc27fc" providerId="ADAL" clId="{CB09FC9C-8655-4562-B2E9-60C6FD8676E1}" dt="2023-03-14T15:14:03.582" v="454" actId="2711"/>
          <ac:spMkLst>
            <pc:docMk/>
            <pc:sldMk cId="3328417911" sldId="293"/>
            <ac:spMk id="4" creationId="{A90A7402-5DD0-5186-4C8D-6FF4FB6DE3CC}"/>
          </ac:spMkLst>
        </pc:spChg>
        <pc:picChg chg="add mod">
          <ac:chgData name="Barbara Cafiso" userId="56ac31e3-e645-43de-8230-da5807bc27fc" providerId="ADAL" clId="{CB09FC9C-8655-4562-B2E9-60C6FD8676E1}" dt="2023-03-14T10:10:11.003" v="263" actId="1076"/>
          <ac:picMkLst>
            <pc:docMk/>
            <pc:sldMk cId="3328417911" sldId="293"/>
            <ac:picMk id="2" creationId="{5E26A055-FCD6-382A-4766-2168FAA19F75}"/>
          </ac:picMkLst>
        </pc:picChg>
      </pc:sldChg>
      <pc:sldChg chg="addSp modSp mod">
        <pc:chgData name="Barbara Cafiso" userId="56ac31e3-e645-43de-8230-da5807bc27fc" providerId="ADAL" clId="{CB09FC9C-8655-4562-B2E9-60C6FD8676E1}" dt="2023-03-14T13:34:39.470" v="400" actId="2711"/>
        <pc:sldMkLst>
          <pc:docMk/>
          <pc:sldMk cId="2871273142" sldId="294"/>
        </pc:sldMkLst>
        <pc:spChg chg="mod">
          <ac:chgData name="Barbara Cafiso" userId="56ac31e3-e645-43de-8230-da5807bc27fc" providerId="ADAL" clId="{CB09FC9C-8655-4562-B2E9-60C6FD8676E1}" dt="2023-03-14T13:34:29.228" v="399" actId="20577"/>
          <ac:spMkLst>
            <pc:docMk/>
            <pc:sldMk cId="2871273142" sldId="294"/>
            <ac:spMk id="3" creationId="{CE58C95C-08BD-69D9-45F0-EBA4F012B64C}"/>
          </ac:spMkLst>
        </pc:spChg>
        <pc:spChg chg="mod">
          <ac:chgData name="Barbara Cafiso" userId="56ac31e3-e645-43de-8230-da5807bc27fc" providerId="ADAL" clId="{CB09FC9C-8655-4562-B2E9-60C6FD8676E1}" dt="2023-03-14T13:34:39.470" v="400" actId="2711"/>
          <ac:spMkLst>
            <pc:docMk/>
            <pc:sldMk cId="2871273142" sldId="294"/>
            <ac:spMk id="4" creationId="{DB2F0254-16AA-6B5C-6259-5A4E4B4379D1}"/>
          </ac:spMkLst>
        </pc:spChg>
        <pc:picChg chg="add mod">
          <ac:chgData name="Barbara Cafiso" userId="56ac31e3-e645-43de-8230-da5807bc27fc" providerId="ADAL" clId="{CB09FC9C-8655-4562-B2E9-60C6FD8676E1}" dt="2023-03-14T10:10:18.931" v="266" actId="1076"/>
          <ac:picMkLst>
            <pc:docMk/>
            <pc:sldMk cId="2871273142" sldId="294"/>
            <ac:picMk id="6" creationId="{E3426D64-A311-3516-DFBB-D6F9D15E55C4}"/>
          </ac:picMkLst>
        </pc:picChg>
      </pc:sldChg>
      <pc:sldChg chg="addSp modSp mod">
        <pc:chgData name="Barbara Cafiso" userId="56ac31e3-e645-43de-8230-da5807bc27fc" providerId="ADAL" clId="{CB09FC9C-8655-4562-B2E9-60C6FD8676E1}" dt="2023-03-14T13:35:18.221" v="405" actId="2711"/>
        <pc:sldMkLst>
          <pc:docMk/>
          <pc:sldMk cId="3815806240" sldId="295"/>
        </pc:sldMkLst>
        <pc:spChg chg="mod">
          <ac:chgData name="Barbara Cafiso" userId="56ac31e3-e645-43de-8230-da5807bc27fc" providerId="ADAL" clId="{CB09FC9C-8655-4562-B2E9-60C6FD8676E1}" dt="2023-03-14T13:35:06.702" v="403" actId="2711"/>
          <ac:spMkLst>
            <pc:docMk/>
            <pc:sldMk cId="3815806240" sldId="295"/>
            <ac:spMk id="4" creationId="{337DC833-4D19-2B31-E0AD-3945B5A03EA0}"/>
          </ac:spMkLst>
        </pc:spChg>
        <pc:spChg chg="mod">
          <ac:chgData name="Barbara Cafiso" userId="56ac31e3-e645-43de-8230-da5807bc27fc" providerId="ADAL" clId="{CB09FC9C-8655-4562-B2E9-60C6FD8676E1}" dt="2023-03-14T13:35:13.039" v="404" actId="2711"/>
          <ac:spMkLst>
            <pc:docMk/>
            <pc:sldMk cId="3815806240" sldId="295"/>
            <ac:spMk id="12" creationId="{1FC812D2-0EF2-F0D2-2A73-A9C1CFFAC207}"/>
          </ac:spMkLst>
        </pc:spChg>
        <pc:spChg chg="mod">
          <ac:chgData name="Barbara Cafiso" userId="56ac31e3-e645-43de-8230-da5807bc27fc" providerId="ADAL" clId="{CB09FC9C-8655-4562-B2E9-60C6FD8676E1}" dt="2023-03-14T13:35:18.221" v="405" actId="2711"/>
          <ac:spMkLst>
            <pc:docMk/>
            <pc:sldMk cId="3815806240" sldId="295"/>
            <ac:spMk id="14" creationId="{E24B982F-B7A9-667C-9922-AFD6CA9BB707}"/>
          </ac:spMkLst>
        </pc:spChg>
        <pc:picChg chg="add mod">
          <ac:chgData name="Barbara Cafiso" userId="56ac31e3-e645-43de-8230-da5807bc27fc" providerId="ADAL" clId="{CB09FC9C-8655-4562-B2E9-60C6FD8676E1}" dt="2023-03-14T10:10:27.573" v="268"/>
          <ac:picMkLst>
            <pc:docMk/>
            <pc:sldMk cId="3815806240" sldId="295"/>
            <ac:picMk id="6" creationId="{8E5985D0-30B8-6434-D48F-218B7B99B8E6}"/>
          </ac:picMkLst>
        </pc:picChg>
      </pc:sldChg>
      <pc:sldChg chg="addSp modSp mod">
        <pc:chgData name="Barbara Cafiso" userId="56ac31e3-e645-43de-8230-da5807bc27fc" providerId="ADAL" clId="{CB09FC9C-8655-4562-B2E9-60C6FD8676E1}" dt="2023-03-14T13:34:55.837" v="402" actId="2711"/>
        <pc:sldMkLst>
          <pc:docMk/>
          <pc:sldMk cId="222506208" sldId="296"/>
        </pc:sldMkLst>
        <pc:spChg chg="mod">
          <ac:chgData name="Barbara Cafiso" userId="56ac31e3-e645-43de-8230-da5807bc27fc" providerId="ADAL" clId="{CB09FC9C-8655-4562-B2E9-60C6FD8676E1}" dt="2023-03-14T13:34:48.365" v="401" actId="2711"/>
          <ac:spMkLst>
            <pc:docMk/>
            <pc:sldMk cId="222506208" sldId="296"/>
            <ac:spMk id="5" creationId="{6E8D4597-00CD-7C21-5084-56808B04A315}"/>
          </ac:spMkLst>
        </pc:spChg>
        <pc:spChg chg="mod">
          <ac:chgData name="Barbara Cafiso" userId="56ac31e3-e645-43de-8230-da5807bc27fc" providerId="ADAL" clId="{CB09FC9C-8655-4562-B2E9-60C6FD8676E1}" dt="2023-03-14T13:34:55.837" v="402" actId="2711"/>
          <ac:spMkLst>
            <pc:docMk/>
            <pc:sldMk cId="222506208" sldId="296"/>
            <ac:spMk id="11" creationId="{058D2F48-3CB0-B11C-9419-01E6D3C0DD46}"/>
          </ac:spMkLst>
        </pc:spChg>
        <pc:picChg chg="add mod">
          <ac:chgData name="Barbara Cafiso" userId="56ac31e3-e645-43de-8230-da5807bc27fc" providerId="ADAL" clId="{CB09FC9C-8655-4562-B2E9-60C6FD8676E1}" dt="2023-03-14T10:10:23.656" v="267"/>
          <ac:picMkLst>
            <pc:docMk/>
            <pc:sldMk cId="222506208" sldId="296"/>
            <ac:picMk id="4" creationId="{62F796FC-B960-CCE7-9664-0C2503DB4102}"/>
          </ac:picMkLst>
        </pc:picChg>
      </pc:sldChg>
      <pc:sldChg chg="addSp modSp mod">
        <pc:chgData name="Barbara Cafiso" userId="56ac31e3-e645-43de-8230-da5807bc27fc" providerId="ADAL" clId="{CB09FC9C-8655-4562-B2E9-60C6FD8676E1}" dt="2023-03-14T13:37:24.799" v="418" actId="2711"/>
        <pc:sldMkLst>
          <pc:docMk/>
          <pc:sldMk cId="3824513829" sldId="297"/>
        </pc:sldMkLst>
        <pc:spChg chg="mod">
          <ac:chgData name="Barbara Cafiso" userId="56ac31e3-e645-43de-8230-da5807bc27fc" providerId="ADAL" clId="{CB09FC9C-8655-4562-B2E9-60C6FD8676E1}" dt="2023-03-14T13:37:24.799" v="418" actId="2711"/>
          <ac:spMkLst>
            <pc:docMk/>
            <pc:sldMk cId="3824513829" sldId="297"/>
            <ac:spMk id="6" creationId="{0EF47E49-4D8E-53EB-FC18-FD3EEB6A0A03}"/>
          </ac:spMkLst>
        </pc:spChg>
        <pc:spChg chg="mod">
          <ac:chgData name="Barbara Cafiso" userId="56ac31e3-e645-43de-8230-da5807bc27fc" providerId="ADAL" clId="{CB09FC9C-8655-4562-B2E9-60C6FD8676E1}" dt="2023-03-14T13:35:26.262" v="406" actId="2711"/>
          <ac:spMkLst>
            <pc:docMk/>
            <pc:sldMk cId="3824513829" sldId="297"/>
            <ac:spMk id="8" creationId="{163F758E-1EA5-C1B2-A24B-FB58C81BB4ED}"/>
          </ac:spMkLst>
        </pc:spChg>
        <pc:spChg chg="mod">
          <ac:chgData name="Barbara Cafiso" userId="56ac31e3-e645-43de-8230-da5807bc27fc" providerId="ADAL" clId="{CB09FC9C-8655-4562-B2E9-60C6FD8676E1}" dt="2023-03-14T13:35:38.767" v="408" actId="2711"/>
          <ac:spMkLst>
            <pc:docMk/>
            <pc:sldMk cId="3824513829" sldId="297"/>
            <ac:spMk id="10" creationId="{53076142-DB6E-ADB5-F54D-351F800A6ED2}"/>
          </ac:spMkLst>
        </pc:spChg>
        <pc:spChg chg="mod">
          <ac:chgData name="Barbara Cafiso" userId="56ac31e3-e645-43de-8230-da5807bc27fc" providerId="ADAL" clId="{CB09FC9C-8655-4562-B2E9-60C6FD8676E1}" dt="2023-03-14T13:35:32.270" v="407" actId="2711"/>
          <ac:spMkLst>
            <pc:docMk/>
            <pc:sldMk cId="3824513829" sldId="297"/>
            <ac:spMk id="19" creationId="{D9275A77-D3C2-415E-1DB1-29A205DA2A89}"/>
          </ac:spMkLst>
        </pc:spChg>
        <pc:picChg chg="add mod">
          <ac:chgData name="Barbara Cafiso" userId="56ac31e3-e645-43de-8230-da5807bc27fc" providerId="ADAL" clId="{CB09FC9C-8655-4562-B2E9-60C6FD8676E1}" dt="2023-03-14T10:10:34.429" v="269"/>
          <ac:picMkLst>
            <pc:docMk/>
            <pc:sldMk cId="3824513829" sldId="297"/>
            <ac:picMk id="3" creationId="{D31E5895-4FAF-3395-A16D-B58F443CD7F5}"/>
          </ac:picMkLst>
        </pc:picChg>
      </pc:sldChg>
      <pc:sldChg chg="addSp modSp mod">
        <pc:chgData name="Barbara Cafiso" userId="56ac31e3-e645-43de-8230-da5807bc27fc" providerId="ADAL" clId="{CB09FC9C-8655-4562-B2E9-60C6FD8676E1}" dt="2023-03-14T13:38:09.295" v="422" actId="2711"/>
        <pc:sldMkLst>
          <pc:docMk/>
          <pc:sldMk cId="4212242795" sldId="298"/>
        </pc:sldMkLst>
        <pc:spChg chg="mod">
          <ac:chgData name="Barbara Cafiso" userId="56ac31e3-e645-43de-8230-da5807bc27fc" providerId="ADAL" clId="{CB09FC9C-8655-4562-B2E9-60C6FD8676E1}" dt="2023-03-14T13:38:09.295" v="422" actId="2711"/>
          <ac:spMkLst>
            <pc:docMk/>
            <pc:sldMk cId="4212242795" sldId="298"/>
            <ac:spMk id="5" creationId="{02558914-3874-2991-CF15-3307BFF21DBD}"/>
          </ac:spMkLst>
        </pc:spChg>
        <pc:spChg chg="mod">
          <ac:chgData name="Barbara Cafiso" userId="56ac31e3-e645-43de-8230-da5807bc27fc" providerId="ADAL" clId="{CB09FC9C-8655-4562-B2E9-60C6FD8676E1}" dt="2023-03-14T13:38:03.910" v="421" actId="2711"/>
          <ac:spMkLst>
            <pc:docMk/>
            <pc:sldMk cId="4212242795" sldId="298"/>
            <ac:spMk id="7" creationId="{F7207330-D92B-53AD-6780-C1119722CBA6}"/>
          </ac:spMkLst>
        </pc:spChg>
        <pc:picChg chg="add mod">
          <ac:chgData name="Barbara Cafiso" userId="56ac31e3-e645-43de-8230-da5807bc27fc" providerId="ADAL" clId="{CB09FC9C-8655-4562-B2E9-60C6FD8676E1}" dt="2023-03-14T10:11:44.585" v="323"/>
          <ac:picMkLst>
            <pc:docMk/>
            <pc:sldMk cId="4212242795" sldId="298"/>
            <ac:picMk id="3" creationId="{A8B1234C-798B-4C6C-28E9-B1EFCB107742}"/>
          </ac:picMkLst>
        </pc:picChg>
      </pc:sldChg>
      <pc:sldChg chg="addSp modSp mod">
        <pc:chgData name="Barbara Cafiso" userId="56ac31e3-e645-43de-8230-da5807bc27fc" providerId="ADAL" clId="{CB09FC9C-8655-4562-B2E9-60C6FD8676E1}" dt="2023-03-14T13:37:14.662" v="417" actId="2711"/>
        <pc:sldMkLst>
          <pc:docMk/>
          <pc:sldMk cId="23872606" sldId="299"/>
        </pc:sldMkLst>
        <pc:spChg chg="mod">
          <ac:chgData name="Barbara Cafiso" userId="56ac31e3-e645-43de-8230-da5807bc27fc" providerId="ADAL" clId="{CB09FC9C-8655-4562-B2E9-60C6FD8676E1}" dt="2023-03-14T13:37:14.662" v="417" actId="2711"/>
          <ac:spMkLst>
            <pc:docMk/>
            <pc:sldMk cId="23872606" sldId="299"/>
            <ac:spMk id="5" creationId="{B25F0657-D104-B285-8CCF-E8965321938D}"/>
          </ac:spMkLst>
        </pc:spChg>
        <pc:spChg chg="mod">
          <ac:chgData name="Barbara Cafiso" userId="56ac31e3-e645-43de-8230-da5807bc27fc" providerId="ADAL" clId="{CB09FC9C-8655-4562-B2E9-60C6FD8676E1}" dt="2023-03-14T13:35:47.446" v="409" actId="2711"/>
          <ac:spMkLst>
            <pc:docMk/>
            <pc:sldMk cId="23872606" sldId="299"/>
            <ac:spMk id="7" creationId="{52874C93-F4C7-9C1C-73C8-39A83A15B0AF}"/>
          </ac:spMkLst>
        </pc:spChg>
        <pc:picChg chg="add mod">
          <ac:chgData name="Barbara Cafiso" userId="56ac31e3-e645-43de-8230-da5807bc27fc" providerId="ADAL" clId="{CB09FC9C-8655-4562-B2E9-60C6FD8676E1}" dt="2023-03-14T10:10:58.333" v="312"/>
          <ac:picMkLst>
            <pc:docMk/>
            <pc:sldMk cId="23872606" sldId="299"/>
            <ac:picMk id="3" creationId="{3AB8F0C9-73C1-11A7-8C94-E5170A0D63CE}"/>
          </ac:picMkLst>
        </pc:picChg>
      </pc:sldChg>
      <pc:sldChg chg="addSp delSp modSp new mod">
        <pc:chgData name="Barbara Cafiso" userId="56ac31e3-e645-43de-8230-da5807bc27fc" providerId="ADAL" clId="{CB09FC9C-8655-4562-B2E9-60C6FD8676E1}" dt="2023-03-14T15:13:14.219" v="452"/>
        <pc:sldMkLst>
          <pc:docMk/>
          <pc:sldMk cId="3781450394" sldId="300"/>
        </pc:sldMkLst>
        <pc:spChg chg="del">
          <ac:chgData name="Barbara Cafiso" userId="56ac31e3-e645-43de-8230-da5807bc27fc" providerId="ADAL" clId="{CB09FC9C-8655-4562-B2E9-60C6FD8676E1}" dt="2023-03-14T10:04:15.216" v="122" actId="478"/>
          <ac:spMkLst>
            <pc:docMk/>
            <pc:sldMk cId="3781450394" sldId="300"/>
            <ac:spMk id="2" creationId="{163E1F0A-A84A-AF3B-3122-0D1F563CF19A}"/>
          </ac:spMkLst>
        </pc:spChg>
        <pc:spChg chg="del">
          <ac:chgData name="Barbara Cafiso" userId="56ac31e3-e645-43de-8230-da5807bc27fc" providerId="ADAL" clId="{CB09FC9C-8655-4562-B2E9-60C6FD8676E1}" dt="2023-03-14T10:04:16.136" v="123" actId="478"/>
          <ac:spMkLst>
            <pc:docMk/>
            <pc:sldMk cId="3781450394" sldId="300"/>
            <ac:spMk id="3" creationId="{D2337A24-03B6-9AF1-D164-C0638D0EA4E9}"/>
          </ac:spMkLst>
        </pc:spChg>
        <pc:spChg chg="del">
          <ac:chgData name="Barbara Cafiso" userId="56ac31e3-e645-43de-8230-da5807bc27fc" providerId="ADAL" clId="{CB09FC9C-8655-4562-B2E9-60C6FD8676E1}" dt="2023-03-14T10:05:58.759" v="144" actId="478"/>
          <ac:spMkLst>
            <pc:docMk/>
            <pc:sldMk cId="3781450394" sldId="300"/>
            <ac:spMk id="4" creationId="{DDAAF853-EE14-92EC-F433-F06F924EEF12}"/>
          </ac:spMkLst>
        </pc:spChg>
        <pc:spChg chg="add del mod">
          <ac:chgData name="Barbara Cafiso" userId="56ac31e3-e645-43de-8230-da5807bc27fc" providerId="ADAL" clId="{CB09FC9C-8655-4562-B2E9-60C6FD8676E1}" dt="2023-03-14T15:13:14.219" v="452"/>
          <ac:spMkLst>
            <pc:docMk/>
            <pc:sldMk cId="3781450394" sldId="300"/>
            <ac:spMk id="11" creationId="{B098F9C4-DED6-ADE8-07C7-E0E674DD805B}"/>
          </ac:spMkLst>
        </pc:spChg>
        <pc:picChg chg="add mod">
          <ac:chgData name="Barbara Cafiso" userId="56ac31e3-e645-43de-8230-da5807bc27fc" providerId="ADAL" clId="{CB09FC9C-8655-4562-B2E9-60C6FD8676E1}" dt="2023-03-14T13:13:36.724" v="357" actId="1076"/>
          <ac:picMkLst>
            <pc:docMk/>
            <pc:sldMk cId="3781450394" sldId="300"/>
            <ac:picMk id="5" creationId="{41BC1C76-5073-2ACA-5E58-096796BF9648}"/>
          </ac:picMkLst>
        </pc:picChg>
        <pc:picChg chg="add mod">
          <ac:chgData name="Barbara Cafiso" userId="56ac31e3-e645-43de-8230-da5807bc27fc" providerId="ADAL" clId="{CB09FC9C-8655-4562-B2E9-60C6FD8676E1}" dt="2023-03-14T13:34:06.098" v="395" actId="1037"/>
          <ac:picMkLst>
            <pc:docMk/>
            <pc:sldMk cId="3781450394" sldId="300"/>
            <ac:picMk id="6" creationId="{2CC2A7C0-914D-609F-6AE8-0698DFC39731}"/>
          </ac:picMkLst>
        </pc:picChg>
        <pc:picChg chg="add mod">
          <ac:chgData name="Barbara Cafiso" userId="56ac31e3-e645-43de-8230-da5807bc27fc" providerId="ADAL" clId="{CB09FC9C-8655-4562-B2E9-60C6FD8676E1}" dt="2023-03-14T10:06:54.615" v="149" actId="14100"/>
          <ac:picMkLst>
            <pc:docMk/>
            <pc:sldMk cId="3781450394" sldId="300"/>
            <ac:picMk id="7" creationId="{EFFA25DA-E58F-90A9-8FDC-DFAB328897BD}"/>
          </ac:picMkLst>
        </pc:picChg>
        <pc:picChg chg="add mod">
          <ac:chgData name="Barbara Cafiso" userId="56ac31e3-e645-43de-8230-da5807bc27fc" providerId="ADAL" clId="{CB09FC9C-8655-4562-B2E9-60C6FD8676E1}" dt="2023-03-14T13:13:40.029" v="358" actId="1076"/>
          <ac:picMkLst>
            <pc:docMk/>
            <pc:sldMk cId="3781450394" sldId="300"/>
            <ac:picMk id="9" creationId="{9F1E664F-23D0-3BFF-9AED-956ED9682252}"/>
          </ac:picMkLst>
        </pc:picChg>
        <pc:picChg chg="add mod">
          <ac:chgData name="Barbara Cafiso" userId="56ac31e3-e645-43de-8230-da5807bc27fc" providerId="ADAL" clId="{CB09FC9C-8655-4562-B2E9-60C6FD8676E1}" dt="2023-03-14T10:07:41.200" v="233" actId="14100"/>
          <ac:picMkLst>
            <pc:docMk/>
            <pc:sldMk cId="3781450394" sldId="300"/>
            <ac:picMk id="10" creationId="{7E9029D0-D89A-0523-B48E-89C075F6772C}"/>
          </ac:picMkLst>
        </pc:picChg>
      </pc:sldChg>
      <pc:sldChg chg="addSp delSp modSp new mod">
        <pc:chgData name="Barbara Cafiso" userId="56ac31e3-e645-43de-8230-da5807bc27fc" providerId="ADAL" clId="{CB09FC9C-8655-4562-B2E9-60C6FD8676E1}" dt="2023-03-16T13:58:48.377" v="1814" actId="21"/>
        <pc:sldMkLst>
          <pc:docMk/>
          <pc:sldMk cId="2319919476" sldId="301"/>
        </pc:sldMkLst>
        <pc:spChg chg="del">
          <ac:chgData name="Barbara Cafiso" userId="56ac31e3-e645-43de-8230-da5807bc27fc" providerId="ADAL" clId="{CB09FC9C-8655-4562-B2E9-60C6FD8676E1}" dt="2023-03-16T13:34:27.365" v="961" actId="478"/>
          <ac:spMkLst>
            <pc:docMk/>
            <pc:sldMk cId="2319919476" sldId="301"/>
            <ac:spMk id="2" creationId="{71AE0D91-A17D-9BFF-0A9A-8582E91ED210}"/>
          </ac:spMkLst>
        </pc:spChg>
        <pc:spChg chg="mod">
          <ac:chgData name="Barbara Cafiso" userId="56ac31e3-e645-43de-8230-da5807bc27fc" providerId="ADAL" clId="{CB09FC9C-8655-4562-B2E9-60C6FD8676E1}" dt="2023-03-16T13:58:48.377" v="1814" actId="21"/>
          <ac:spMkLst>
            <pc:docMk/>
            <pc:sldMk cId="2319919476" sldId="301"/>
            <ac:spMk id="3" creationId="{01E65B7A-41E5-EE95-0EFA-B569A142B94C}"/>
          </ac:spMkLst>
        </pc:spChg>
        <pc:spChg chg="del mod">
          <ac:chgData name="Barbara Cafiso" userId="56ac31e3-e645-43de-8230-da5807bc27fc" providerId="ADAL" clId="{CB09FC9C-8655-4562-B2E9-60C6FD8676E1}" dt="2023-03-16T13:57:56.231" v="1802" actId="478"/>
          <ac:spMkLst>
            <pc:docMk/>
            <pc:sldMk cId="2319919476" sldId="301"/>
            <ac:spMk id="4" creationId="{FEB09B58-DF34-88A3-6C69-14C9CFB2AEC7}"/>
          </ac:spMkLst>
        </pc:spChg>
        <pc:spChg chg="add mod">
          <ac:chgData name="Barbara Cafiso" userId="56ac31e3-e645-43de-8230-da5807bc27fc" providerId="ADAL" clId="{CB09FC9C-8655-4562-B2E9-60C6FD8676E1}" dt="2023-03-16T13:34:28.541" v="962"/>
          <ac:spMkLst>
            <pc:docMk/>
            <pc:sldMk cId="2319919476" sldId="301"/>
            <ac:spMk id="5" creationId="{6B9E9D12-C97A-5517-3095-3A1EEC8D85F0}"/>
          </ac:spMkLst>
        </pc:spChg>
        <pc:spChg chg="add mod">
          <ac:chgData name="Barbara Cafiso" userId="56ac31e3-e645-43de-8230-da5807bc27fc" providerId="ADAL" clId="{CB09FC9C-8655-4562-B2E9-60C6FD8676E1}" dt="2023-03-16T13:58:06.952" v="1803"/>
          <ac:spMkLst>
            <pc:docMk/>
            <pc:sldMk cId="2319919476" sldId="301"/>
            <ac:spMk id="8" creationId="{CCDBA68D-37D4-1382-2793-A05BFDFDEBEB}"/>
          </ac:spMkLst>
        </pc:spChg>
        <pc:picChg chg="add mod">
          <ac:chgData name="Barbara Cafiso" userId="56ac31e3-e645-43de-8230-da5807bc27fc" providerId="ADAL" clId="{CB09FC9C-8655-4562-B2E9-60C6FD8676E1}" dt="2023-03-16T13:34:28.541" v="962"/>
          <ac:picMkLst>
            <pc:docMk/>
            <pc:sldMk cId="2319919476" sldId="301"/>
            <ac:picMk id="6" creationId="{B5BDBC20-496A-365B-0E16-A75373E290DA}"/>
          </ac:picMkLst>
        </pc:picChg>
        <pc:picChg chg="add mod">
          <ac:chgData name="Barbara Cafiso" userId="56ac31e3-e645-43de-8230-da5807bc27fc" providerId="ADAL" clId="{CB09FC9C-8655-4562-B2E9-60C6FD8676E1}" dt="2023-03-16T13:34:34.753" v="963"/>
          <ac:picMkLst>
            <pc:docMk/>
            <pc:sldMk cId="2319919476" sldId="301"/>
            <ac:picMk id="7" creationId="{3F17C981-FB41-7E07-4CC4-AC80FA7596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50445" y="0"/>
            <a:ext cx="2945659" cy="495348"/>
          </a:xfrm>
          <a:prstGeom prst="rect">
            <a:avLst/>
          </a:prstGeom>
        </p:spPr>
        <p:txBody>
          <a:bodyPr vert="horz" lIns="91440" tIns="45720" rIns="91440" bIns="45720" rtlCol="0"/>
          <a:lstStyle>
            <a:lvl1pPr algn="r">
              <a:defRPr sz="1200"/>
            </a:lvl1pPr>
          </a:lstStyle>
          <a:p>
            <a:fld id="{2B190660-8549-4027-9C29-50D70084E166}" type="datetimeFigureOut">
              <a:rPr lang="it-IT" smtClean="0"/>
              <a:t>06/05/2024</a:t>
            </a:fld>
            <a:endParaRPr lang="it-IT" dirty="0"/>
          </a:p>
        </p:txBody>
      </p:sp>
      <p:sp>
        <p:nvSpPr>
          <p:cNvPr id="4" name="Segnaposto piè di pagina 3"/>
          <p:cNvSpPr>
            <a:spLocks noGrp="1"/>
          </p:cNvSpPr>
          <p:nvPr>
            <p:ph type="ftr" sz="quarter" idx="2"/>
          </p:nvPr>
        </p:nvSpPr>
        <p:spPr>
          <a:xfrm>
            <a:off x="1" y="9377319"/>
            <a:ext cx="2945659" cy="49534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50445" y="9377319"/>
            <a:ext cx="2945659" cy="495347"/>
          </a:xfrm>
          <a:prstGeom prst="rect">
            <a:avLst/>
          </a:prstGeom>
        </p:spPr>
        <p:txBody>
          <a:bodyPr vert="horz" lIns="91440" tIns="45720" rIns="91440" bIns="45720" rtlCol="0" anchor="b"/>
          <a:lstStyle>
            <a:lvl1pPr algn="r">
              <a:defRPr sz="1200"/>
            </a:lvl1pPr>
          </a:lstStyle>
          <a:p>
            <a:fld id="{F6D080AC-3301-4D91-9FF1-502DB2F6CEEA}" type="slidenum">
              <a:rPr lang="it-IT" smtClean="0"/>
              <a:t>‹N›</a:t>
            </a:fld>
            <a:endParaRPr lang="it-IT" dirty="0"/>
          </a:p>
        </p:txBody>
      </p:sp>
    </p:spTree>
    <p:extLst>
      <p:ext uri="{BB962C8B-B14F-4D97-AF65-F5344CB8AC3E}">
        <p14:creationId xmlns:p14="http://schemas.microsoft.com/office/powerpoint/2010/main" val="353295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50445" y="0"/>
            <a:ext cx="2945659" cy="495348"/>
          </a:xfrm>
          <a:prstGeom prst="rect">
            <a:avLst/>
          </a:prstGeom>
        </p:spPr>
        <p:txBody>
          <a:bodyPr vert="horz" lIns="91440" tIns="45720" rIns="91440" bIns="45720" rtlCol="0"/>
          <a:lstStyle>
            <a:lvl1pPr algn="r">
              <a:defRPr sz="1200"/>
            </a:lvl1pPr>
          </a:lstStyle>
          <a:p>
            <a:fld id="{31583822-16C2-4C19-85A6-21E1F2ADB8E5}" type="datetimeFigureOut">
              <a:rPr lang="it-IT" noProof="0" smtClean="0"/>
              <a:t>06/05/2024</a:t>
            </a:fld>
            <a:endParaRPr lang="it-IT" noProof="0" dirty="0"/>
          </a:p>
        </p:txBody>
      </p:sp>
      <p:sp>
        <p:nvSpPr>
          <p:cNvPr id="4" name="Segnaposto immagin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rt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1" y="9377319"/>
            <a:ext cx="2945659" cy="49534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50445" y="9377319"/>
            <a:ext cx="2945659" cy="495347"/>
          </a:xfrm>
          <a:prstGeom prst="rect">
            <a:avLst/>
          </a:prstGeom>
        </p:spPr>
        <p:txBody>
          <a:bodyPr vert="horz" lIns="91440" tIns="45720" rIns="91440" bIns="45720" rtlCol="0" anchor="b"/>
          <a:lstStyle>
            <a:lvl1pPr algn="r">
              <a:defRPr sz="1200"/>
            </a:lvl1pPr>
          </a:lstStyle>
          <a:p>
            <a:fld id="{FDA5E345-0A5C-4DF0-9B5A-3C022FCF1B4B}" type="slidenum">
              <a:rPr lang="it-IT" noProof="0" smtClean="0"/>
              <a:t>‹N›</a:t>
            </a:fld>
            <a:endParaRPr lang="it-IT" noProof="0" dirty="0"/>
          </a:p>
        </p:txBody>
      </p:sp>
    </p:spTree>
    <p:extLst>
      <p:ext uri="{BB962C8B-B14F-4D97-AF65-F5344CB8AC3E}">
        <p14:creationId xmlns:p14="http://schemas.microsoft.com/office/powerpoint/2010/main" val="3722294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A5E345-0A5C-4DF0-9B5A-3C022FCF1B4B}" type="slidenum">
              <a:rPr lang="it-IT" smtClean="0"/>
              <a:t>9</a:t>
            </a:fld>
            <a:endParaRPr lang="it-IT" dirty="0"/>
          </a:p>
        </p:txBody>
      </p:sp>
    </p:spTree>
    <p:extLst>
      <p:ext uri="{BB962C8B-B14F-4D97-AF65-F5344CB8AC3E}">
        <p14:creationId xmlns:p14="http://schemas.microsoft.com/office/powerpoint/2010/main" val="50062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rtl="0"/>
            <a:fld id="{75819494-7846-4FF0-BE7D-A318351FA6EB}"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95125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pPr rtl="0"/>
            <a:fld id="{3C093814-0DF9-4FA8-B470-D9D3F02B3DDE}"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400187223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pPr rtl="0"/>
            <a:fld id="{3C093814-0DF9-4FA8-B470-D9D3F02B3DDE}"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942375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pPr rtl="0"/>
            <a:fld id="{3C093814-0DF9-4FA8-B470-D9D3F02B3DDE}"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408716487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pPr rtl="0"/>
            <a:fld id="{3C093814-0DF9-4FA8-B470-D9D3F02B3DDE}"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069402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pPr rtl="0"/>
            <a:fld id="{3C093814-0DF9-4FA8-B470-D9D3F02B3DDE}"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07734005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3C093814-0DF9-4FA8-B470-D9D3F02B3DDE}"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27465515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3C093814-0DF9-4FA8-B470-D9D3F02B3DDE}"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51227651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F92AC204-46EC-422F-924C-BDA7F39E435F}"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7460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pPr rtl="0"/>
            <a:fld id="{BB075AD3-EF9B-4F2A-860D-E8687F40BA13}" type="datetime1">
              <a:rPr lang="it-IT" noProof="0" smtClean="0"/>
              <a:t>06/05/2024</a:t>
            </a:fld>
            <a:endParaRPr lang="it-IT" noProof="0" dirty="0"/>
          </a:p>
        </p:txBody>
      </p:sp>
      <p:sp>
        <p:nvSpPr>
          <p:cNvPr id="5" name="Footer Placeholder 4"/>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19617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78030068-B077-478E-916A-5916465A4A6E}" type="datetime1">
              <a:rPr lang="it-IT" noProof="0" smtClean="0"/>
              <a:t>06/05/2024</a:t>
            </a:fld>
            <a:endParaRPr lang="it-IT" noProof="0" dirty="0"/>
          </a:p>
        </p:txBody>
      </p:sp>
      <p:sp>
        <p:nvSpPr>
          <p:cNvPr id="6" name="Footer Placeholder 5"/>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7" name="Slide Number Placeholder 6"/>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89198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FE2CFC21-1ED2-4BE4-BBD0-2FE479DCF386}" type="datetime1">
              <a:rPr lang="it-IT" noProof="0" smtClean="0"/>
              <a:t>06/05/2024</a:t>
            </a:fld>
            <a:endParaRPr lang="it-IT" noProof="0" dirty="0"/>
          </a:p>
        </p:txBody>
      </p:sp>
      <p:sp>
        <p:nvSpPr>
          <p:cNvPr id="8" name="Footer Placeholder 7"/>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9" name="Slide Number Placeholder 8"/>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70043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pPr rtl="0"/>
            <a:fld id="{01201858-A202-4674-95AC-441FC5E9A41D}" type="datetime1">
              <a:rPr lang="it-IT" noProof="0" smtClean="0"/>
              <a:t>06/05/2024</a:t>
            </a:fld>
            <a:endParaRPr lang="it-IT" noProof="0" dirty="0"/>
          </a:p>
        </p:txBody>
      </p:sp>
      <p:sp>
        <p:nvSpPr>
          <p:cNvPr id="4" name="Footer Placeholder 3"/>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5" name="Slide Number Placeholder 4"/>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34883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C093814-0DF9-4FA8-B470-D9D3F02B3DDE}" type="datetime1">
              <a:rPr lang="it-IT" noProof="0" smtClean="0"/>
              <a:t>06/05/2024</a:t>
            </a:fld>
            <a:endParaRPr lang="it-IT" noProof="0" dirty="0"/>
          </a:p>
        </p:txBody>
      </p:sp>
      <p:sp>
        <p:nvSpPr>
          <p:cNvPr id="3" name="Footer Placeholder 2"/>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4" name="Slide Number Placeholder 3"/>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92075491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pPr rtl="0"/>
            <a:fld id="{33B653A1-FEBA-4548-A3F0-4BE0F6A48D27}" type="datetime1">
              <a:rPr lang="it-IT" noProof="0" smtClean="0"/>
              <a:t>06/05/2024</a:t>
            </a:fld>
            <a:endParaRPr lang="it-IT" noProof="0" dirty="0"/>
          </a:p>
        </p:txBody>
      </p:sp>
      <p:sp>
        <p:nvSpPr>
          <p:cNvPr id="6" name="Footer Placeholder 5"/>
          <p:cNvSpPr>
            <a:spLocks noGrp="1"/>
          </p:cNvSpPr>
          <p:nvPr>
            <p:ph type="ftr" sz="quarter" idx="11"/>
          </p:nvPr>
        </p:nvSpPr>
        <p:spPr/>
        <p:txBody>
          <a:bodyPr/>
          <a:lstStyle/>
          <a:p>
            <a:pPr rtl="0"/>
            <a:r>
              <a:rPr lang="it-IT" noProof="0"/>
              <a:t>Presentazione Opportunità per le aziende D.M. 352/2022 - Dottorati di Ricerca UNIME - Sala Senato, 13 Maggio 2022</a:t>
            </a:r>
            <a:endParaRPr lang="it-IT" noProof="0" dirty="0"/>
          </a:p>
        </p:txBody>
      </p:sp>
      <p:sp>
        <p:nvSpPr>
          <p:cNvPr id="7" name="Slide Number Placeholder 6"/>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289172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pPr rtl="0"/>
            <a:fld id="{D08A6E75-DAB7-48D2-8FE4-6A9E1B2145C9}" type="datetime1">
              <a:rPr lang="it-IT" noProof="0" smtClean="0"/>
              <a:t>06/05/2024</a:t>
            </a:fld>
            <a:endParaRPr lang="it-IT" noProof="0" dirty="0"/>
          </a:p>
        </p:txBody>
      </p:sp>
      <p:sp>
        <p:nvSpPr>
          <p:cNvPr id="6" name="Footer Placeholder 5"/>
          <p:cNvSpPr>
            <a:spLocks noGrp="1"/>
          </p:cNvSpPr>
          <p:nvPr>
            <p:ph type="ftr" sz="quarter" idx="11"/>
          </p:nvPr>
        </p:nvSpPr>
        <p:spPr/>
        <p:txBody>
          <a:bodyPr/>
          <a:lstStyle/>
          <a:p>
            <a:pPr algn="l" rtl="0"/>
            <a:r>
              <a:rPr lang="it-IT" noProof="0"/>
              <a:t>Presentazione Opportunità per le aziende D.M. 352/2022 - Dottorati di Ricerca UNIME - Sala Senato, 13 Maggio 2022</a:t>
            </a:r>
            <a:endParaRPr lang="it-IT" noProof="0" dirty="0"/>
          </a:p>
        </p:txBody>
      </p:sp>
      <p:sp>
        <p:nvSpPr>
          <p:cNvPr id="7" name="Slide Number Placeholder 6"/>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69252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3C093814-0DF9-4FA8-B470-D9D3F02B3DDE}" type="datetime1">
              <a:rPr lang="it-IT" noProof="0" smtClean="0"/>
              <a:t>06/05/2024</a:t>
            </a:fld>
            <a:endParaRPr lang="it-IT"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it-IT" noProof="0"/>
              <a:t>Presentazione Opportunità per le aziende D.M. 352/2022 - Dottorati di Ricerca UNIME - Sala Senato, 13 Maggio 2022</a:t>
            </a:r>
            <a:endParaRPr lang="it-IT"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555181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azzettaufficiale.it/atto/serie_generale/caricaDettaglioAtto/originario?atto.dataPubblicazioneGazzetta=2021-12-31&amp;atto.codiceRedazionale=21G00256&amp;elenco30giorni=fals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gazzettaufficiale.it/atto/serie_generale/caricaDettaglioAtto/originario?atto.dataPubblicazioneGazzetta=2021-12-31&amp;atto.codiceRedazionale=21G00256&amp;elenco30giorni=false" TargetMode="External"/><Relationship Id="rId2" Type="http://schemas.openxmlformats.org/officeDocument/2006/relationships/hyperlink" Target="http://www.sviluppoeconomico.gov.it/index.php/it/incentivi/impresa/credito-dimposta-r-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edoardo.proverbio@unime.it" TargetMode="External"/><Relationship Id="rId13" Type="http://schemas.openxmlformats.org/officeDocument/2006/relationships/image" Target="../media/image3.png"/><Relationship Id="rId3" Type="http://schemas.openxmlformats.org/officeDocument/2006/relationships/hyperlink" Target="mailto:caterina.malta@unime.it" TargetMode="External"/><Relationship Id="rId7" Type="http://schemas.openxmlformats.org/officeDocument/2006/relationships/hyperlink" Target="mailto:concetta.parrinello@unime.it" TargetMode="External"/><Relationship Id="rId12" Type="http://schemas.openxmlformats.org/officeDocument/2006/relationships/image" Target="../media/image2.png"/><Relationship Id="rId2" Type="http://schemas.openxmlformats.org/officeDocument/2006/relationships/hyperlink" Target="https://www.unime.it/it/dipartimenti/dicam" TargetMode="External"/><Relationship Id="rId1" Type="http://schemas.openxmlformats.org/officeDocument/2006/relationships/slideLayout" Target="../slideLayouts/slideLayout2.xml"/><Relationship Id="rId6" Type="http://schemas.openxmlformats.org/officeDocument/2006/relationships/hyperlink" Target="https://www.unime.it/it/dipartimenti/giurisprudenza" TargetMode="External"/><Relationship Id="rId11" Type="http://schemas.openxmlformats.org/officeDocument/2006/relationships/hyperlink" Target="mailto:gaetano.caramori@unime.it" TargetMode="External"/><Relationship Id="rId5" Type="http://schemas.openxmlformats.org/officeDocument/2006/relationships/hyperlink" Target="mailto:fabrizio.cesaroni@unime.it" TargetMode="External"/><Relationship Id="rId10" Type="http://schemas.openxmlformats.org/officeDocument/2006/relationships/hyperlink" Target="mailto:michele.gaeta@unime.it" TargetMode="External"/><Relationship Id="rId4" Type="http://schemas.openxmlformats.org/officeDocument/2006/relationships/hyperlink" Target="https://www.unime.it/it/dipartimenti/economia" TargetMode="External"/><Relationship Id="rId9" Type="http://schemas.openxmlformats.org/officeDocument/2006/relationships/hyperlink" Target="https://www.unime.it/it/dipartimenti/biomor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unime.it/it/dipartimenti/cospecs" TargetMode="External"/><Relationship Id="rId13" Type="http://schemas.openxmlformats.org/officeDocument/2006/relationships/hyperlink" Target="https://www.unime.it/it/dipartimenti/vet" TargetMode="External"/><Relationship Id="rId3" Type="http://schemas.openxmlformats.org/officeDocument/2006/relationships/hyperlink" Target="mailto:vincenza.crupi@unime.it" TargetMode="External"/><Relationship Id="rId7" Type="http://schemas.openxmlformats.org/officeDocument/2006/relationships/hyperlink" Target="mailto:nunziacarla.spano@unime.it" TargetMode="External"/><Relationship Id="rId12" Type="http://schemas.openxmlformats.org/officeDocument/2006/relationships/hyperlink" Target="mailto:daniela.novarese@unime.it" TargetMode="External"/><Relationship Id="rId17" Type="http://schemas.openxmlformats.org/officeDocument/2006/relationships/image" Target="../media/image2.png"/><Relationship Id="rId2" Type="http://schemas.openxmlformats.org/officeDocument/2006/relationships/hyperlink" Target="https://www.unime.it/it/dipartimenti/mift" TargetMode="Externa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gabriele.centi@unime.it" TargetMode="External"/><Relationship Id="rId11" Type="http://schemas.openxmlformats.org/officeDocument/2006/relationships/hyperlink" Target="mailto:giuseppe.bottaro@unime.it" TargetMode="External"/><Relationship Id="rId5" Type="http://schemas.openxmlformats.org/officeDocument/2006/relationships/hyperlink" Target="https://www.unime.it/it/dipartimenti/chibiofaram" TargetMode="External"/><Relationship Id="rId15" Type="http://schemas.openxmlformats.org/officeDocument/2006/relationships/hyperlink" Target="https://unime.coursecatalogue.cineca.it/" TargetMode="External"/><Relationship Id="rId10" Type="http://schemas.openxmlformats.org/officeDocument/2006/relationships/hyperlink" Target="https://www.unime.it/it/dipartimenti/scipog" TargetMode="External"/><Relationship Id="rId4" Type="http://schemas.openxmlformats.org/officeDocument/2006/relationships/hyperlink" Target="mailto:francesco.oliveri@unime.it" TargetMode="External"/><Relationship Id="rId9" Type="http://schemas.openxmlformats.org/officeDocument/2006/relationships/hyperlink" Target="mailto:alessandra.falzone@unime.it" TargetMode="External"/><Relationship Id="rId14" Type="http://schemas.openxmlformats.org/officeDocument/2006/relationships/hyperlink" Target="mailto:francesco.fazio@unime.it" TargetMode="Externa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5.png"/><Relationship Id="rId7" Type="http://schemas.openxmlformats.org/officeDocument/2006/relationships/image" Target="../media/image7.emf"/><Relationship Id="rId12"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package" Target="../embeddings/Microsoft_Excel_Worksheet1.xlsx"/><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package" Target="../embeddings/Microsoft_Excel_Worksheet3.xlsx"/><Relationship Id="rId4" Type="http://schemas.openxmlformats.org/officeDocument/2006/relationships/package" Target="../embeddings/Microsoft_Excel_Worksheet.xlsx"/><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package" Target="../embeddings/Microsoft_Excel_Worksheet4.xlsx"/><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emf"/><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package" Target="../embeddings/Microsoft_Excel_Worksheet5.xlsx"/><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C2A7C0-914D-609F-6AE8-0698DFC39731}"/>
              </a:ext>
            </a:extLst>
          </p:cNvPr>
          <p:cNvPicPr>
            <a:picLocks noChangeAspect="1"/>
          </p:cNvPicPr>
          <p:nvPr/>
        </p:nvPicPr>
        <p:blipFill>
          <a:blip r:embed="rId2"/>
          <a:stretch>
            <a:fillRect/>
          </a:stretch>
        </p:blipFill>
        <p:spPr>
          <a:xfrm>
            <a:off x="3051110" y="-660977"/>
            <a:ext cx="5917720" cy="3504849"/>
          </a:xfrm>
          <a:prstGeom prst="rect">
            <a:avLst/>
          </a:prstGeom>
        </p:spPr>
      </p:pic>
      <p:pic>
        <p:nvPicPr>
          <p:cNvPr id="7" name="Immagine 6">
            <a:extLst>
              <a:ext uri="{FF2B5EF4-FFF2-40B4-BE49-F238E27FC236}">
                <a16:creationId xmlns:a16="http://schemas.microsoft.com/office/drawing/2014/main" id="{EFFA25DA-E58F-90A9-8FDC-DFAB328897BD}"/>
              </a:ext>
            </a:extLst>
          </p:cNvPr>
          <p:cNvPicPr>
            <a:picLocks noChangeAspect="1"/>
          </p:cNvPicPr>
          <p:nvPr/>
        </p:nvPicPr>
        <p:blipFill>
          <a:blip r:embed="rId3"/>
          <a:stretch>
            <a:fillRect/>
          </a:stretch>
        </p:blipFill>
        <p:spPr>
          <a:xfrm>
            <a:off x="581192" y="721956"/>
            <a:ext cx="2469918" cy="1279596"/>
          </a:xfrm>
          <a:prstGeom prst="rect">
            <a:avLst/>
          </a:prstGeom>
        </p:spPr>
      </p:pic>
      <p:pic>
        <p:nvPicPr>
          <p:cNvPr id="10" name="Immagine 9">
            <a:extLst>
              <a:ext uri="{FF2B5EF4-FFF2-40B4-BE49-F238E27FC236}">
                <a16:creationId xmlns:a16="http://schemas.microsoft.com/office/drawing/2014/main" id="{7E9029D0-D89A-0523-B48E-89C075F6772C}"/>
              </a:ext>
            </a:extLst>
          </p:cNvPr>
          <p:cNvPicPr>
            <a:picLocks noChangeAspect="1"/>
          </p:cNvPicPr>
          <p:nvPr/>
        </p:nvPicPr>
        <p:blipFill>
          <a:blip r:embed="rId4"/>
          <a:stretch>
            <a:fillRect/>
          </a:stretch>
        </p:blipFill>
        <p:spPr>
          <a:xfrm>
            <a:off x="8968830" y="721956"/>
            <a:ext cx="3011221" cy="1144264"/>
          </a:xfrm>
          <a:prstGeom prst="rect">
            <a:avLst/>
          </a:prstGeom>
        </p:spPr>
      </p:pic>
      <p:pic>
        <p:nvPicPr>
          <p:cNvPr id="4098" name="Picture 2" descr="Laboratorio scientif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3107330"/>
            <a:ext cx="10974609" cy="257217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FA1B13B3-DC3A-1964-7DD9-A4E597DEBBDE}"/>
              </a:ext>
            </a:extLst>
          </p:cNvPr>
          <p:cNvSpPr txBox="1"/>
          <p:nvPr/>
        </p:nvSpPr>
        <p:spPr>
          <a:xfrm>
            <a:off x="3641427" y="1775272"/>
            <a:ext cx="4020906" cy="769441"/>
          </a:xfrm>
          <a:prstGeom prst="rect">
            <a:avLst/>
          </a:prstGeom>
          <a:noFill/>
        </p:spPr>
        <p:txBody>
          <a:bodyPr wrap="square" rtlCol="0">
            <a:spAutoFit/>
          </a:bodyPr>
          <a:lstStyle/>
          <a:p>
            <a:pPr algn="ctr"/>
            <a:r>
              <a:rPr lang="it-IT" sz="2200" i="1" dirty="0">
                <a:solidFill>
                  <a:schemeClr val="accent1">
                    <a:lumMod val="50000"/>
                  </a:schemeClr>
                </a:solidFill>
              </a:rPr>
              <a:t>Le opportunità per le aziende previste dal D.M. 630/2024</a:t>
            </a:r>
          </a:p>
        </p:txBody>
      </p:sp>
    </p:spTree>
    <p:extLst>
      <p:ext uri="{BB962C8B-B14F-4D97-AF65-F5344CB8AC3E}">
        <p14:creationId xmlns:p14="http://schemas.microsoft.com/office/powerpoint/2010/main" val="378145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304479-05C3-9AD5-4508-A6FE3B0B13E8}"/>
              </a:ext>
            </a:extLst>
          </p:cNvPr>
          <p:cNvSpPr>
            <a:spLocks noGrp="1"/>
          </p:cNvSpPr>
          <p:nvPr>
            <p:ph type="title"/>
          </p:nvPr>
        </p:nvSpPr>
        <p:spPr>
          <a:xfrm>
            <a:off x="581192" y="702156"/>
            <a:ext cx="11029616" cy="579713"/>
          </a:xfrm>
        </p:spPr>
        <p:txBody>
          <a:bodyPr>
            <a:normAutofit/>
          </a:bodyPr>
          <a:lstStyle/>
          <a:p>
            <a:pPr algn="ctr"/>
            <a:r>
              <a:rPr lang="it-IT" sz="28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
        <p:nvSpPr>
          <p:cNvPr id="3" name="Segnaposto contenuto 2">
            <a:extLst>
              <a:ext uri="{FF2B5EF4-FFF2-40B4-BE49-F238E27FC236}">
                <a16:creationId xmlns:a16="http://schemas.microsoft.com/office/drawing/2014/main" id="{AE7C64F8-245E-AAF5-F6F2-E761BCDFFEFC}"/>
              </a:ext>
            </a:extLst>
          </p:cNvPr>
          <p:cNvSpPr>
            <a:spLocks noGrp="1"/>
          </p:cNvSpPr>
          <p:nvPr>
            <p:ph idx="1"/>
          </p:nvPr>
        </p:nvSpPr>
        <p:spPr>
          <a:xfrm>
            <a:off x="581192" y="1538865"/>
            <a:ext cx="11029615" cy="4167667"/>
          </a:xfrm>
        </p:spPr>
        <p:txBody>
          <a:bodyPr>
            <a:normAutofit fontScale="77500" lnSpcReduction="20000"/>
          </a:bodyPr>
          <a:lstStyle/>
          <a:p>
            <a:pPr marL="0" indent="0" algn="just">
              <a:buNone/>
            </a:pPr>
            <a:endParaRPr lang="it-IT" b="1" dirty="0">
              <a:solidFill>
                <a:srgbClr val="201F1E"/>
              </a:solidFill>
            </a:endParaRPr>
          </a:p>
          <a:p>
            <a:pPr marL="0" indent="0" algn="just">
              <a:lnSpc>
                <a:spcPct val="120000"/>
              </a:lnSpc>
              <a:buNone/>
            </a:pPr>
            <a:r>
              <a:rPr lang="it-IT" b="1" dirty="0">
                <a:solidFill>
                  <a:schemeClr val="tx1"/>
                </a:solidFill>
                <a:latin typeface="Cambria" panose="02040503050406030204" pitchFamily="18" charset="0"/>
                <a:ea typeface="Cambria" panose="02040503050406030204" pitchFamily="18" charset="0"/>
              </a:rPr>
              <a:t>Livelli di Coinvolgimento delle aziende nel rispetto del D.M. 630/2024:</a:t>
            </a:r>
          </a:p>
          <a:p>
            <a:pPr marL="0" indent="0" algn="just">
              <a:lnSpc>
                <a:spcPct val="120000"/>
              </a:lnSpc>
              <a:buNone/>
            </a:pPr>
            <a:endParaRPr lang="it-IT" b="1" i="1" dirty="0">
              <a:solidFill>
                <a:schemeClr val="tx1"/>
              </a:solidFill>
              <a:effectLst/>
              <a:latin typeface="Cambria" panose="02040503050406030204" pitchFamily="18" charset="0"/>
              <a:ea typeface="Cambria" panose="02040503050406030204" pitchFamily="18" charset="0"/>
            </a:endParaRPr>
          </a:p>
          <a:p>
            <a:pPr algn="just">
              <a:lnSpc>
                <a:spcPct val="120000"/>
              </a:lnSpc>
              <a:buFont typeface="+mj-lt"/>
              <a:buAutoNum type="arabicPeriod"/>
            </a:pPr>
            <a:r>
              <a:rPr lang="it-IT" b="1" dirty="0">
                <a:solidFill>
                  <a:schemeClr val="tx1"/>
                </a:solidFill>
                <a:effectLst/>
                <a:latin typeface="Cambria" panose="02040503050406030204" pitchFamily="18" charset="0"/>
                <a:ea typeface="Cambria" panose="02040503050406030204" pitchFamily="18" charset="0"/>
              </a:rPr>
              <a:t>Cofinanziamento semplice </a:t>
            </a:r>
            <a:r>
              <a:rPr lang="it-IT" b="1" dirty="0">
                <a:solidFill>
                  <a:schemeClr val="tx1"/>
                </a:solidFill>
                <a:latin typeface="Cambria" panose="02040503050406030204" pitchFamily="18" charset="0"/>
                <a:ea typeface="Cambria" panose="02040503050406030204" pitchFamily="18" charset="0"/>
              </a:rPr>
              <a:t>per l’esplorazione di un tema di ricerca di proprio interesse – </a:t>
            </a:r>
            <a:r>
              <a:rPr lang="it-IT" i="1" dirty="0">
                <a:solidFill>
                  <a:schemeClr val="tx1"/>
                </a:solidFill>
                <a:latin typeface="Cambria" panose="02040503050406030204" pitchFamily="18" charset="0"/>
                <a:ea typeface="Cambria" panose="02040503050406030204" pitchFamily="18" charset="0"/>
              </a:rPr>
              <a:t>per aziende che intendano avviare un percorso di ricerca al proprio interno</a:t>
            </a:r>
            <a:r>
              <a:rPr lang="it-IT" b="0" dirty="0">
                <a:solidFill>
                  <a:schemeClr val="tx1"/>
                </a:solidFill>
                <a:effectLst/>
                <a:latin typeface="Cambria" panose="02040503050406030204" pitchFamily="18" charset="0"/>
                <a:ea typeface="Cambria" panose="02040503050406030204" pitchFamily="18" charset="0"/>
              </a:rPr>
              <a:t>;</a:t>
            </a:r>
          </a:p>
          <a:p>
            <a:pPr algn="just">
              <a:lnSpc>
                <a:spcPct val="120000"/>
              </a:lnSpc>
              <a:buFont typeface="+mj-lt"/>
              <a:buAutoNum type="arabicPeriod"/>
            </a:pPr>
            <a:r>
              <a:rPr lang="it-IT" dirty="0">
                <a:solidFill>
                  <a:schemeClr val="tx1"/>
                </a:solidFill>
                <a:effectLst/>
                <a:latin typeface="Cambria" panose="02040503050406030204" pitchFamily="18" charset="0"/>
                <a:ea typeface="Cambria" panose="02040503050406030204" pitchFamily="18" charset="0"/>
              </a:rPr>
              <a:t>Nel caso in cui l’azienda possieda già una </a:t>
            </a:r>
            <a:r>
              <a:rPr lang="it-IT" b="0" dirty="0">
                <a:solidFill>
                  <a:schemeClr val="tx1"/>
                </a:solidFill>
                <a:effectLst/>
                <a:latin typeface="Cambria" panose="02040503050406030204" pitchFamily="18" charset="0"/>
                <a:ea typeface="Cambria" panose="02040503050406030204" pitchFamily="18" charset="0"/>
              </a:rPr>
              <a:t>dimostrabile  attività  di  ricerca  e  sviluppo  coerente  e  funzionale  al  percorso di dottorato di ricerca è possibile il </a:t>
            </a:r>
            <a:r>
              <a:rPr lang="it-IT" b="1" dirty="0">
                <a:solidFill>
                  <a:schemeClr val="tx1"/>
                </a:solidFill>
                <a:effectLst/>
                <a:latin typeface="Cambria" panose="02040503050406030204" pitchFamily="18" charset="0"/>
                <a:ea typeface="Cambria" panose="02040503050406030204" pitchFamily="18" charset="0"/>
              </a:rPr>
              <a:t>Cofinanziamento con l’</a:t>
            </a:r>
            <a:r>
              <a:rPr lang="it-IT" b="1" dirty="0">
                <a:solidFill>
                  <a:schemeClr val="tx1"/>
                </a:solidFill>
                <a:latin typeface="Cambria" panose="02040503050406030204" pitchFamily="18" charset="0"/>
                <a:ea typeface="Cambria" panose="02040503050406030204" pitchFamily="18" charset="0"/>
              </a:rPr>
              <a:t>A</a:t>
            </a:r>
            <a:r>
              <a:rPr lang="it-IT" b="1" dirty="0">
                <a:solidFill>
                  <a:schemeClr val="tx1"/>
                </a:solidFill>
                <a:effectLst/>
                <a:latin typeface="Cambria" panose="02040503050406030204" pitchFamily="18" charset="0"/>
                <a:ea typeface="Cambria" panose="02040503050406030204" pitchFamily="18" charset="0"/>
              </a:rPr>
              <a:t>ttivazione di un Corso di Dottorato Industriale</a:t>
            </a:r>
            <a:r>
              <a:rPr lang="it-IT" b="0" dirty="0">
                <a:solidFill>
                  <a:schemeClr val="tx1"/>
                </a:solidFill>
                <a:effectLst/>
                <a:latin typeface="Cambria" panose="02040503050406030204" pitchFamily="18" charset="0"/>
                <a:ea typeface="Cambria" panose="02040503050406030204" pitchFamily="18" charset="0"/>
              </a:rPr>
              <a:t> in cui l’azienda dovrà :</a:t>
            </a:r>
          </a:p>
          <a:p>
            <a:pPr marL="0" indent="0" algn="just">
              <a:lnSpc>
                <a:spcPct val="120000"/>
              </a:lnSpc>
              <a:spcBef>
                <a:spcPts val="0"/>
              </a:spcBef>
              <a:spcAft>
                <a:spcPts val="0"/>
              </a:spcAft>
              <a:buNone/>
            </a:pPr>
            <a:r>
              <a:rPr lang="it-IT" b="0" dirty="0">
                <a:solidFill>
                  <a:schemeClr val="tx1"/>
                </a:solidFill>
                <a:effectLst/>
                <a:latin typeface="Cambria" panose="02040503050406030204" pitchFamily="18" charset="0"/>
                <a:ea typeface="Cambria" panose="02040503050406030204" pitchFamily="18" charset="0"/>
              </a:rPr>
              <a:t>	-  identificare una risorsa interna di elevata qualificazione  scientifica o professionale che parteciperà al Collegio</a:t>
            </a:r>
          </a:p>
          <a:p>
            <a:pPr marL="0" indent="0" algn="just">
              <a:lnSpc>
                <a:spcPct val="120000"/>
              </a:lnSpc>
              <a:spcBef>
                <a:spcPts val="0"/>
              </a:spcBef>
              <a:spcAft>
                <a:spcPts val="0"/>
              </a:spcAft>
              <a:buNone/>
            </a:pPr>
            <a:r>
              <a:rPr lang="it-IT" dirty="0">
                <a:solidFill>
                  <a:schemeClr val="tx1"/>
                </a:solidFill>
                <a:latin typeface="Cambria" panose="02040503050406030204" pitchFamily="18" charset="0"/>
                <a:ea typeface="Cambria" panose="02040503050406030204" pitchFamily="18" charset="0"/>
              </a:rPr>
              <a:t>    </a:t>
            </a:r>
            <a:r>
              <a:rPr lang="it-IT" b="0" dirty="0">
                <a:solidFill>
                  <a:schemeClr val="tx1"/>
                </a:solidFill>
                <a:effectLst/>
                <a:latin typeface="Cambria" panose="02040503050406030204" pitchFamily="18" charset="0"/>
                <a:ea typeface="Cambria" panose="02040503050406030204" pitchFamily="18" charset="0"/>
              </a:rPr>
              <a:t>       Docenti del Corso di Dottorato come specificato dall’art.10 del DM 226/2021;</a:t>
            </a:r>
          </a:p>
          <a:p>
            <a:pPr marL="0" indent="0" algn="just">
              <a:lnSpc>
                <a:spcPct val="120000"/>
              </a:lnSpc>
              <a:spcBef>
                <a:spcPts val="0"/>
              </a:spcBef>
              <a:spcAft>
                <a:spcPts val="0"/>
              </a:spcAft>
              <a:buNone/>
            </a:pPr>
            <a:r>
              <a:rPr lang="it-IT" b="0" dirty="0">
                <a:solidFill>
                  <a:schemeClr val="tx1"/>
                </a:solidFill>
                <a:effectLst/>
                <a:latin typeface="Cambria" panose="02040503050406030204" pitchFamily="18" charset="0"/>
                <a:ea typeface="Cambria" panose="02040503050406030204" pitchFamily="18" charset="0"/>
              </a:rPr>
              <a:t>	-  definire, in accordo con l’Ateneo il progetto formativo del corso </a:t>
            </a:r>
            <a:r>
              <a:rPr lang="it-IT" dirty="0">
                <a:solidFill>
                  <a:schemeClr val="tx1"/>
                </a:solidFill>
                <a:latin typeface="Cambria" panose="02040503050406030204" pitchFamily="18" charset="0"/>
                <a:ea typeface="Cambria" panose="02040503050406030204" pitchFamily="18" charset="0"/>
              </a:rPr>
              <a:t>di dottorato, ai  sensi  di  quanto  stabilità  dal D.M. 630/2024 </a:t>
            </a:r>
            <a:endParaRPr lang="it-IT" b="0" dirty="0">
              <a:solidFill>
                <a:schemeClr val="tx1"/>
              </a:solidFill>
              <a:effectLst/>
              <a:latin typeface="Cambria" panose="02040503050406030204" pitchFamily="18" charset="0"/>
              <a:ea typeface="Cambria" panose="02040503050406030204" pitchFamily="18" charset="0"/>
            </a:endParaRPr>
          </a:p>
          <a:p>
            <a:pPr>
              <a:lnSpc>
                <a:spcPct val="120000"/>
              </a:lnSpc>
            </a:pPr>
            <a:endParaRPr lang="it-IT" dirty="0">
              <a:solidFill>
                <a:schemeClr val="tx1"/>
              </a:solidFill>
              <a:latin typeface="Cambria" panose="02040503050406030204" pitchFamily="18" charset="0"/>
              <a:ea typeface="Cambria" panose="02040503050406030204" pitchFamily="18" charset="0"/>
            </a:endParaRPr>
          </a:p>
          <a:p>
            <a:pPr marL="0" indent="0">
              <a:lnSpc>
                <a:spcPct val="120000"/>
              </a:lnSpc>
              <a:buNone/>
            </a:pPr>
            <a:r>
              <a:rPr lang="it-IT" dirty="0">
                <a:solidFill>
                  <a:schemeClr val="tx1"/>
                </a:solidFill>
                <a:latin typeface="Cambria" panose="02040503050406030204" pitchFamily="18" charset="0"/>
                <a:ea typeface="Cambria" panose="02040503050406030204" pitchFamily="18" charset="0"/>
              </a:rPr>
              <a:t>Sarà possibile, all’atto delle procedure di selezione dei candidati ammessi al dottorato, la </a:t>
            </a:r>
            <a:r>
              <a:rPr lang="it-IT" b="1" dirty="0">
                <a:solidFill>
                  <a:schemeClr val="tx1"/>
                </a:solidFill>
                <a:latin typeface="Cambria" panose="02040503050406030204" pitchFamily="18" charset="0"/>
                <a:ea typeface="Cambria" panose="02040503050406030204" pitchFamily="18" charset="0"/>
              </a:rPr>
              <a:t>partecipazione di un referente dell’azienda che possa verificare l’attinenza dei profili selezionati con le reali esigenze dell’azienda e della tipologia di ricerca necessaria per le proprie finalità</a:t>
            </a:r>
            <a:r>
              <a:rPr lang="it-IT" dirty="0">
                <a:solidFill>
                  <a:schemeClr val="tx1"/>
                </a:solidFill>
                <a:latin typeface="Cambria" panose="02040503050406030204" pitchFamily="18" charset="0"/>
                <a:ea typeface="Cambria" panose="02040503050406030204" pitchFamily="18" charset="0"/>
              </a:rPr>
              <a:t>.</a:t>
            </a:r>
          </a:p>
        </p:txBody>
      </p:sp>
      <p:pic>
        <p:nvPicPr>
          <p:cNvPr id="4" name="Immagine 3">
            <a:extLst>
              <a:ext uri="{FF2B5EF4-FFF2-40B4-BE49-F238E27FC236}">
                <a16:creationId xmlns:a16="http://schemas.microsoft.com/office/drawing/2014/main" id="{FE44C137-A767-3E17-D748-15AC332E9371}"/>
              </a:ext>
            </a:extLst>
          </p:cNvPr>
          <p:cNvPicPr>
            <a:picLocks noChangeAspect="1"/>
          </p:cNvPicPr>
          <p:nvPr/>
        </p:nvPicPr>
        <p:blipFill>
          <a:blip r:embed="rId2"/>
          <a:stretch>
            <a:fillRect/>
          </a:stretch>
        </p:blipFill>
        <p:spPr>
          <a:xfrm>
            <a:off x="577574" y="629264"/>
            <a:ext cx="2024047" cy="1048603"/>
          </a:xfrm>
          <a:prstGeom prst="rect">
            <a:avLst/>
          </a:prstGeom>
        </p:spPr>
      </p:pic>
      <p:pic>
        <p:nvPicPr>
          <p:cNvPr id="5" name="Immagine 4">
            <a:extLst>
              <a:ext uri="{FF2B5EF4-FFF2-40B4-BE49-F238E27FC236}">
                <a16:creationId xmlns:a16="http://schemas.microsoft.com/office/drawing/2014/main" id="{2DD5FF24-1BC5-C6DF-A942-5636CE4B2928}"/>
              </a:ext>
            </a:extLst>
          </p:cNvPr>
          <p:cNvPicPr>
            <a:picLocks noChangeAspect="1"/>
          </p:cNvPicPr>
          <p:nvPr/>
        </p:nvPicPr>
        <p:blipFill>
          <a:blip r:embed="rId3"/>
          <a:stretch>
            <a:fillRect/>
          </a:stretch>
        </p:blipFill>
        <p:spPr>
          <a:xfrm>
            <a:off x="9345623" y="605368"/>
            <a:ext cx="2113130" cy="802989"/>
          </a:xfrm>
          <a:prstGeom prst="rect">
            <a:avLst/>
          </a:prstGeom>
        </p:spPr>
      </p:pic>
      <p:sp>
        <p:nvSpPr>
          <p:cNvPr id="7" name="Segnaposto piè di pagina 5">
            <a:extLst>
              <a:ext uri="{FF2B5EF4-FFF2-40B4-BE49-F238E27FC236}">
                <a16:creationId xmlns:a16="http://schemas.microsoft.com/office/drawing/2014/main" id="{318A45BE-F689-8195-6828-458322E3D8D4}"/>
              </a:ext>
            </a:extLst>
          </p:cNvPr>
          <p:cNvSpPr txBox="1">
            <a:spLocks/>
          </p:cNvSpPr>
          <p:nvPr/>
        </p:nvSpPr>
        <p:spPr>
          <a:xfrm>
            <a:off x="733247" y="6316721"/>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Tree>
    <p:extLst>
      <p:ext uri="{BB962C8B-B14F-4D97-AF65-F5344CB8AC3E}">
        <p14:creationId xmlns:p14="http://schemas.microsoft.com/office/powerpoint/2010/main" val="395268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38E1F1-81ED-434B-8BEC-F54EFFFE6A07}"/>
              </a:ext>
            </a:extLst>
          </p:cNvPr>
          <p:cNvSpPr>
            <a:spLocks noGrp="1"/>
          </p:cNvSpPr>
          <p:nvPr>
            <p:ph type="title"/>
          </p:nvPr>
        </p:nvSpPr>
        <p:spPr>
          <a:xfrm>
            <a:off x="581192" y="702156"/>
            <a:ext cx="11029616" cy="571167"/>
          </a:xfrm>
        </p:spPr>
        <p:txBody>
          <a:bodyPr>
            <a:normAutofit/>
          </a:body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
        <p:nvSpPr>
          <p:cNvPr id="3" name="Segnaposto contenuto 2">
            <a:extLst>
              <a:ext uri="{FF2B5EF4-FFF2-40B4-BE49-F238E27FC236}">
                <a16:creationId xmlns:a16="http://schemas.microsoft.com/office/drawing/2014/main" id="{751AC01F-4D18-5A46-8EE2-12E07D7C1BA6}"/>
              </a:ext>
            </a:extLst>
          </p:cNvPr>
          <p:cNvSpPr>
            <a:spLocks noGrp="1"/>
          </p:cNvSpPr>
          <p:nvPr>
            <p:ph idx="1"/>
          </p:nvPr>
        </p:nvSpPr>
        <p:spPr>
          <a:xfrm>
            <a:off x="581192" y="1512526"/>
            <a:ext cx="11029615" cy="4911388"/>
          </a:xfrm>
        </p:spPr>
        <p:txBody>
          <a:bodyPr>
            <a:normAutofit fontScale="70000" lnSpcReduction="20000"/>
          </a:bodyPr>
          <a:lstStyle/>
          <a:p>
            <a:pPr marL="0" indent="0" algn="just">
              <a:buNone/>
            </a:pPr>
            <a:r>
              <a:rPr lang="it-IT" sz="1600" b="1" u="sng" dirty="0">
                <a:solidFill>
                  <a:schemeClr val="tx1"/>
                </a:solidFill>
                <a:latin typeface="Cambria" panose="02040503050406030204" pitchFamily="18" charset="0"/>
                <a:ea typeface="Cambria" panose="02040503050406030204" pitchFamily="18" charset="0"/>
              </a:rPr>
              <a:t>Benefici generali per le aziende che finanziano borse di dottorato:</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Potenziare il proprio staff di ricerca e sviluppo integrando nuove risorse con profili altamente qualificati;</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Favorire la formazione continua e valorizzare talenti;</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Rafforzare le collaborazioni scientifiche con l’Università con una traiettoria di medio-lungo termine;</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Favorire la contaminazione tra ricerca accademica e industriale;</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Aumentare la competitività e la capacità di innovazione dell’azienda, grazie ai risultati dell’attività di ricerca realizzati nel Dottorato</a:t>
            </a:r>
          </a:p>
          <a:p>
            <a:pPr algn="just">
              <a:buFont typeface="Wingdings" panose="05000000000000000000" pitchFamily="2" charset="2"/>
              <a:buChar char="§"/>
            </a:pPr>
            <a:r>
              <a:rPr lang="it-IT" sz="1600" dirty="0">
                <a:solidFill>
                  <a:schemeClr val="tx1"/>
                </a:solidFill>
                <a:latin typeface="Cambria" panose="02040503050406030204" pitchFamily="18" charset="0"/>
                <a:ea typeface="Cambria" panose="02040503050406030204" pitchFamily="18" charset="0"/>
              </a:rPr>
              <a:t>La possibilità di assumere, a fine corso, il Dottorando/Dottore di Ricerca come specificato dalla </a:t>
            </a:r>
            <a:r>
              <a:rPr lang="it-IT" sz="160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Legge di Bilancio 2022 (L. 234 del 30/12/2021)</a:t>
            </a:r>
            <a:r>
              <a:rPr lang="it-IT" sz="1600" dirty="0">
                <a:solidFill>
                  <a:schemeClr val="tx1"/>
                </a:solidFill>
                <a:latin typeface="Cambria" panose="02040503050406030204" pitchFamily="18" charset="0"/>
                <a:ea typeface="Cambria" panose="02040503050406030204" pitchFamily="18" charset="0"/>
              </a:rPr>
              <a:t> </a:t>
            </a:r>
            <a:r>
              <a:rPr lang="it-IT" sz="1600" b="1" dirty="0">
                <a:solidFill>
                  <a:schemeClr val="tx1"/>
                </a:solidFill>
                <a:latin typeface="Cambria" panose="02040503050406030204" pitchFamily="18" charset="0"/>
                <a:ea typeface="Cambria" panose="02040503050406030204" pitchFamily="18" charset="0"/>
              </a:rPr>
              <a:t>che però deve essere di età non superiore a trentacinque anni, al primo impiego, in possesso di un titolo di dottore di ricerca o iscritti a un ciclo di dottorato </a:t>
            </a:r>
            <a:r>
              <a:rPr lang="it-IT" sz="1600" dirty="0">
                <a:solidFill>
                  <a:schemeClr val="tx1"/>
                </a:solidFill>
                <a:latin typeface="Cambria" panose="02040503050406030204" pitchFamily="18" charset="0"/>
                <a:ea typeface="Cambria" panose="02040503050406030204" pitchFamily="18" charset="0"/>
              </a:rPr>
              <a:t>presso un’università italiana o estera;</a:t>
            </a:r>
          </a:p>
          <a:p>
            <a:pPr algn="just">
              <a:buFont typeface="Wingdings" panose="05000000000000000000" pitchFamily="2" charset="2"/>
              <a:buChar char="§"/>
            </a:pPr>
            <a:r>
              <a:rPr lang="it-IT" sz="1500" dirty="0">
                <a:solidFill>
                  <a:schemeClr val="tx1"/>
                </a:solidFill>
                <a:latin typeface="Cambria" panose="02040503050406030204" pitchFamily="18" charset="0"/>
                <a:ea typeface="Cambria" panose="02040503050406030204" pitchFamily="18" charset="0"/>
              </a:rPr>
              <a:t>Con il D.L. del 24 febbraio 2023, n. 13, di cui si attende il decreto attuativo,  si prevede una agevolazione contributiva che all'art. 26 riconosce alle imprese che partecipano al finanziamento delle borse di dottorato innovativo previste dall'investimento di cui sopra, un </a:t>
            </a:r>
            <a:r>
              <a:rPr lang="it-IT" sz="1500" b="1" dirty="0">
                <a:solidFill>
                  <a:schemeClr val="tx1"/>
                </a:solidFill>
                <a:latin typeface="Cambria" panose="02040503050406030204" pitchFamily="18" charset="0"/>
                <a:ea typeface="Cambria" panose="02040503050406030204" pitchFamily="18" charset="0"/>
              </a:rPr>
              <a:t>esonero dal versamento dei complessivi contributi previdenziali a carico dei datori di lavoro per ciascuna assunzione a tempo indeterminato di unità di personale</a:t>
            </a:r>
            <a:r>
              <a:rPr lang="it-IT" sz="1500" dirty="0">
                <a:solidFill>
                  <a:schemeClr val="tx1"/>
                </a:solidFill>
                <a:latin typeface="Cambria" panose="02040503050406030204" pitchFamily="18" charset="0"/>
                <a:ea typeface="Cambria" panose="02040503050406030204" pitchFamily="18" charset="0"/>
              </a:rPr>
              <a:t>, tra cui:</a:t>
            </a:r>
          </a:p>
          <a:p>
            <a:pPr marL="0" indent="0" algn="just">
              <a:buNone/>
            </a:pPr>
            <a:r>
              <a:rPr lang="it-IT" sz="1500" dirty="0">
                <a:solidFill>
                  <a:schemeClr val="tx1"/>
                </a:solidFill>
                <a:latin typeface="Cambria" panose="02040503050406030204" pitchFamily="18" charset="0"/>
                <a:ea typeface="Cambria" panose="02040503050406030204" pitchFamily="18" charset="0"/>
              </a:rPr>
              <a:t>         - </a:t>
            </a:r>
            <a:r>
              <a:rPr lang="it-IT" sz="1500" b="1" dirty="0">
                <a:solidFill>
                  <a:schemeClr val="tx1"/>
                </a:solidFill>
                <a:latin typeface="Cambria" panose="02040503050406030204" pitchFamily="18" charset="0"/>
                <a:ea typeface="Cambria" panose="02040503050406030204" pitchFamily="18" charset="0"/>
              </a:rPr>
              <a:t>soggetti in possesso del titolo di dottore di ricerca</a:t>
            </a:r>
          </a:p>
          <a:p>
            <a:pPr marL="0" indent="0" algn="just">
              <a:lnSpc>
                <a:spcPct val="120000"/>
              </a:lnSpc>
              <a:spcBef>
                <a:spcPts val="0"/>
              </a:spcBef>
              <a:spcAft>
                <a:spcPts val="0"/>
              </a:spcAft>
              <a:buNone/>
            </a:pPr>
            <a:r>
              <a:rPr lang="it-IT" sz="1500" dirty="0">
                <a:solidFill>
                  <a:schemeClr val="tx1"/>
                </a:solidFill>
                <a:latin typeface="Cambria" panose="02040503050406030204" pitchFamily="18" charset="0"/>
                <a:ea typeface="Cambria" panose="02040503050406030204" pitchFamily="18" charset="0"/>
              </a:rPr>
              <a:t>         Ciascuna impresa può far richiesta del beneficio nel limite di 2 posizioni attivate a tempo indeterminato per ciascuna borsa di dottorato finanziata e l'esonero si applica per un</a:t>
            </a:r>
          </a:p>
          <a:p>
            <a:pPr marL="0" indent="0" algn="just">
              <a:lnSpc>
                <a:spcPct val="120000"/>
              </a:lnSpc>
              <a:spcBef>
                <a:spcPts val="0"/>
              </a:spcBef>
              <a:spcAft>
                <a:spcPts val="0"/>
              </a:spcAft>
              <a:buNone/>
            </a:pPr>
            <a:r>
              <a:rPr lang="it-IT" sz="1500" dirty="0">
                <a:solidFill>
                  <a:schemeClr val="tx1"/>
                </a:solidFill>
                <a:latin typeface="Cambria" panose="02040503050406030204" pitchFamily="18" charset="0"/>
                <a:ea typeface="Cambria" panose="02040503050406030204" pitchFamily="18" charset="0"/>
              </a:rPr>
              <a:t>         periodo massimo di 24 mesi, a far data dal 1° gennaio 2024 e comunque non oltre il 31 dicembre 2026.</a:t>
            </a:r>
          </a:p>
          <a:p>
            <a:pPr marL="0" indent="0" algn="just">
              <a:lnSpc>
                <a:spcPct val="120000"/>
              </a:lnSpc>
              <a:spcBef>
                <a:spcPts val="0"/>
              </a:spcBef>
              <a:spcAft>
                <a:spcPts val="0"/>
              </a:spcAft>
              <a:buNone/>
            </a:pPr>
            <a:endParaRPr lang="it-IT" sz="1500" dirty="0">
              <a:solidFill>
                <a:schemeClr val="tx1"/>
              </a:solidFill>
              <a:latin typeface="Cambria" panose="02040503050406030204" pitchFamily="18" charset="0"/>
              <a:ea typeface="Cambria" panose="02040503050406030204" pitchFamily="18" charset="0"/>
            </a:endParaRPr>
          </a:p>
          <a:p>
            <a:pPr marL="0" indent="0" algn="just">
              <a:buNone/>
            </a:pPr>
            <a:r>
              <a:rPr lang="it-IT" sz="1600" b="1" u="sng" dirty="0">
                <a:solidFill>
                  <a:schemeClr val="tx1"/>
                </a:solidFill>
                <a:latin typeface="Cambria" panose="02040503050406030204" pitchFamily="18" charset="0"/>
                <a:ea typeface="Cambria" panose="02040503050406030204" pitchFamily="18" charset="0"/>
              </a:rPr>
              <a:t>Benefici specifici per le aziende che cofinanziano borse di dottorato con il D.M. 630/2024:</a:t>
            </a:r>
          </a:p>
          <a:p>
            <a:pPr algn="just"/>
            <a:r>
              <a:rPr lang="it-IT" sz="1600" dirty="0">
                <a:solidFill>
                  <a:schemeClr val="tx1"/>
                </a:solidFill>
                <a:latin typeface="Cambria" panose="02040503050406030204" pitchFamily="18" charset="0"/>
                <a:ea typeface="Cambria" panose="02040503050406030204" pitchFamily="18" charset="0"/>
              </a:rPr>
              <a:t>Al costo di € 10.000,00 (trasferibili in unica soluzione) il coinvolgimento in una tematica di ricerca di interesse dell’azienda;</a:t>
            </a:r>
          </a:p>
          <a:p>
            <a:pPr algn="just"/>
            <a:r>
              <a:rPr lang="it-IT" sz="1600" dirty="0">
                <a:solidFill>
                  <a:schemeClr val="tx1"/>
                </a:solidFill>
                <a:latin typeface="Cambria" panose="02040503050406030204" pitchFamily="18" charset="0"/>
                <a:ea typeface="Cambria" panose="02040503050406030204" pitchFamily="18" charset="0"/>
              </a:rPr>
              <a:t>La possibilità di avere da 6 a 18 mesi il dottorando presso una delle sedi dell’azienda per sviluppare la tematica di ricerca di interesse dell’azienda;</a:t>
            </a:r>
          </a:p>
          <a:p>
            <a:pPr algn="just"/>
            <a:r>
              <a:rPr lang="it-IT" sz="1600" dirty="0">
                <a:solidFill>
                  <a:schemeClr val="tx1"/>
                </a:solidFill>
                <a:latin typeface="Cambria" panose="02040503050406030204" pitchFamily="18" charset="0"/>
                <a:ea typeface="Cambria" panose="02040503050406030204" pitchFamily="18" charset="0"/>
              </a:rPr>
              <a:t>La possibilità di collaborare con il Corso di Dottorato per pianificare un Piano Formativo e l’identificazione di una Tematica di Ricerca per il dottorando che rispetti le reali esigenze dell’azienda;</a:t>
            </a:r>
          </a:p>
          <a:p>
            <a:pPr algn="just"/>
            <a:endParaRPr lang="it-IT" dirty="0"/>
          </a:p>
        </p:txBody>
      </p:sp>
      <p:pic>
        <p:nvPicPr>
          <p:cNvPr id="4" name="Immagine 3">
            <a:extLst>
              <a:ext uri="{FF2B5EF4-FFF2-40B4-BE49-F238E27FC236}">
                <a16:creationId xmlns:a16="http://schemas.microsoft.com/office/drawing/2014/main" id="{A51C841C-171E-5480-7A37-0AA98128AE12}"/>
              </a:ext>
            </a:extLst>
          </p:cNvPr>
          <p:cNvPicPr>
            <a:picLocks noChangeAspect="1"/>
          </p:cNvPicPr>
          <p:nvPr/>
        </p:nvPicPr>
        <p:blipFill>
          <a:blip r:embed="rId3"/>
          <a:stretch>
            <a:fillRect/>
          </a:stretch>
        </p:blipFill>
        <p:spPr>
          <a:xfrm>
            <a:off x="581192" y="637809"/>
            <a:ext cx="2024047" cy="1048603"/>
          </a:xfrm>
          <a:prstGeom prst="rect">
            <a:avLst/>
          </a:prstGeom>
        </p:spPr>
      </p:pic>
      <p:pic>
        <p:nvPicPr>
          <p:cNvPr id="5" name="Immagine 4">
            <a:extLst>
              <a:ext uri="{FF2B5EF4-FFF2-40B4-BE49-F238E27FC236}">
                <a16:creationId xmlns:a16="http://schemas.microsoft.com/office/drawing/2014/main" id="{D6058E80-0A4D-D6A7-2A59-0B4E215F9D18}"/>
              </a:ext>
            </a:extLst>
          </p:cNvPr>
          <p:cNvPicPr>
            <a:picLocks noChangeAspect="1"/>
          </p:cNvPicPr>
          <p:nvPr/>
        </p:nvPicPr>
        <p:blipFill>
          <a:blip r:embed="rId4"/>
          <a:stretch>
            <a:fillRect/>
          </a:stretch>
        </p:blipFill>
        <p:spPr>
          <a:xfrm>
            <a:off x="9345623" y="605368"/>
            <a:ext cx="2113130" cy="802989"/>
          </a:xfrm>
          <a:prstGeom prst="rect">
            <a:avLst/>
          </a:prstGeom>
        </p:spPr>
      </p:pic>
      <p:sp>
        <p:nvSpPr>
          <p:cNvPr id="7" name="Segnaposto piè di pagina 5">
            <a:extLst>
              <a:ext uri="{FF2B5EF4-FFF2-40B4-BE49-F238E27FC236}">
                <a16:creationId xmlns:a16="http://schemas.microsoft.com/office/drawing/2014/main" id="{1F2923A4-3B6D-37E1-C496-BBD68EBFE2BE}"/>
              </a:ext>
            </a:extLst>
          </p:cNvPr>
          <p:cNvSpPr txBox="1">
            <a:spLocks/>
          </p:cNvSpPr>
          <p:nvPr/>
        </p:nvSpPr>
        <p:spPr>
          <a:xfrm>
            <a:off x="733247" y="6316721"/>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Tree>
    <p:extLst>
      <p:ext uri="{BB962C8B-B14F-4D97-AF65-F5344CB8AC3E}">
        <p14:creationId xmlns:p14="http://schemas.microsoft.com/office/powerpoint/2010/main" val="133747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291A10-BE54-805D-AF44-47A93717E759}"/>
              </a:ext>
            </a:extLst>
          </p:cNvPr>
          <p:cNvSpPr>
            <a:spLocks noGrp="1"/>
          </p:cNvSpPr>
          <p:nvPr>
            <p:ph type="title"/>
          </p:nvPr>
        </p:nvSpPr>
        <p:spPr>
          <a:xfrm>
            <a:off x="581192" y="702156"/>
            <a:ext cx="11029616" cy="536984"/>
          </a:xfrm>
        </p:spPr>
        <p:txBody>
          <a:bodyPr>
            <a:normAutofit/>
          </a:body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
        <p:nvSpPr>
          <p:cNvPr id="3" name="Segnaposto contenuto 2">
            <a:extLst>
              <a:ext uri="{FF2B5EF4-FFF2-40B4-BE49-F238E27FC236}">
                <a16:creationId xmlns:a16="http://schemas.microsoft.com/office/drawing/2014/main" id="{FA3A76D1-5CFF-2902-31C2-0B0D97F6B78F}"/>
              </a:ext>
            </a:extLst>
          </p:cNvPr>
          <p:cNvSpPr>
            <a:spLocks noGrp="1"/>
          </p:cNvSpPr>
          <p:nvPr>
            <p:ph idx="1"/>
          </p:nvPr>
        </p:nvSpPr>
        <p:spPr>
          <a:xfrm>
            <a:off x="581193" y="1391834"/>
            <a:ext cx="11029615" cy="5032079"/>
          </a:xfrm>
        </p:spPr>
        <p:txBody>
          <a:bodyPr>
            <a:normAutofit lnSpcReduction="10000"/>
          </a:bodyPr>
          <a:lstStyle/>
          <a:p>
            <a:pPr marL="0" indent="0">
              <a:buNone/>
            </a:pPr>
            <a:endParaRPr lang="it-IT" sz="1600" b="1" dirty="0">
              <a:solidFill>
                <a:schemeClr val="tx1"/>
              </a:solidFill>
            </a:endParaRPr>
          </a:p>
          <a:p>
            <a:pPr marL="0" indent="0">
              <a:buNone/>
            </a:pPr>
            <a:r>
              <a:rPr lang="it-IT" sz="1600" b="1" dirty="0">
                <a:solidFill>
                  <a:schemeClr val="tx1"/>
                </a:solidFill>
                <a:latin typeface="Cambria" panose="02040503050406030204" pitchFamily="18" charset="0"/>
                <a:ea typeface="Cambria" panose="02040503050406030204" pitchFamily="18" charset="0"/>
              </a:rPr>
              <a:t>Benefici Fiscali per le aziende che finanziano borse di dottorato </a:t>
            </a:r>
          </a:p>
          <a:p>
            <a:pPr marL="0" indent="0">
              <a:buNone/>
            </a:pPr>
            <a:endParaRPr lang="it-IT" sz="1600" b="1" dirty="0">
              <a:solidFill>
                <a:schemeClr val="tx1"/>
              </a:solidFill>
              <a:latin typeface="Cambria" panose="02040503050406030204" pitchFamily="18" charset="0"/>
              <a:ea typeface="Cambria" panose="02040503050406030204" pitchFamily="18" charset="0"/>
            </a:endParaRPr>
          </a:p>
          <a:p>
            <a:pPr algn="just"/>
            <a:r>
              <a:rPr lang="it-IT" sz="1400" b="1" dirty="0">
                <a:solidFill>
                  <a:schemeClr val="tx1"/>
                </a:solidFill>
                <a:latin typeface="Cambria" panose="02040503050406030204" pitchFamily="18" charset="0"/>
                <a:ea typeface="Cambria" panose="02040503050406030204" pitchFamily="18" charset="0"/>
              </a:rPr>
              <a:t>Credito d’imposta </a:t>
            </a:r>
            <a:r>
              <a:rPr lang="it-IT" sz="1400" dirty="0">
                <a:solidFill>
                  <a:schemeClr val="tx1"/>
                </a:solidFill>
                <a:latin typeface="Cambria" panose="02040503050406030204" pitchFamily="18" charset="0"/>
                <a:ea typeface="Cambria" panose="02040503050406030204" pitchFamily="18" charset="0"/>
              </a:rPr>
              <a:t>per le spese relative a contratti di ricerca stipulati con università, misura applicabile per le spese in Ricerca e Sviluppo che saranno sostenute dall’azienda ed il beneficio è cumulabile con le altre agevolazioni fiscali e gli incentivi agli investimenti. (</a:t>
            </a:r>
            <a:r>
              <a:rPr lang="it-IT" sz="1400" dirty="0">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http://www.sviluppoeconomico.gov.it/</a:t>
            </a:r>
            <a:r>
              <a:rPr lang="it-IT" sz="1400" dirty="0" err="1">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index.php</a:t>
            </a:r>
            <a:r>
              <a:rPr lang="it-IT" sz="1400" dirty="0">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a:t>
            </a:r>
            <a:r>
              <a:rPr lang="it-IT" sz="1400" dirty="0" err="1">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it</a:t>
            </a:r>
            <a:r>
              <a:rPr lang="it-IT" sz="1400" dirty="0">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/incentivi/impresa/credito-</a:t>
            </a:r>
            <a:r>
              <a:rPr lang="it-IT" sz="1400" dirty="0" err="1">
                <a:solidFill>
                  <a:srgbClr val="F7B615"/>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dimposta</a:t>
            </a:r>
            <a:r>
              <a:rPr lang="it-IT" sz="140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-r-s</a:t>
            </a:r>
            <a:r>
              <a:rPr lang="it-IT" sz="1400" dirty="0">
                <a:solidFill>
                  <a:schemeClr val="tx1"/>
                </a:solidFill>
                <a:latin typeface="Cambria" panose="02040503050406030204" pitchFamily="18" charset="0"/>
                <a:ea typeface="Cambria" panose="02040503050406030204" pitchFamily="18" charset="0"/>
              </a:rPr>
              <a:t>);</a:t>
            </a:r>
          </a:p>
          <a:p>
            <a:pPr algn="just"/>
            <a:r>
              <a:rPr lang="it-IT" sz="1400" b="1" dirty="0">
                <a:solidFill>
                  <a:schemeClr val="tx1"/>
                </a:solidFill>
                <a:latin typeface="Cambria" panose="02040503050406030204" pitchFamily="18" charset="0"/>
                <a:ea typeface="Cambria" panose="02040503050406030204" pitchFamily="18" charset="0"/>
              </a:rPr>
              <a:t>Deducibilità</a:t>
            </a:r>
            <a:r>
              <a:rPr lang="it-IT" sz="1400" dirty="0">
                <a:solidFill>
                  <a:schemeClr val="tx1"/>
                </a:solidFill>
                <a:latin typeface="Cambria" panose="02040503050406030204" pitchFamily="18" charset="0"/>
                <a:ea typeface="Cambria" panose="02040503050406030204" pitchFamily="18" charset="0"/>
              </a:rPr>
              <a:t>, per un ammontare complessivamente </a:t>
            </a:r>
            <a:r>
              <a:rPr lang="it-IT" sz="1400" b="1" dirty="0">
                <a:solidFill>
                  <a:schemeClr val="tx1"/>
                </a:solidFill>
                <a:latin typeface="Cambria" panose="02040503050406030204" pitchFamily="18" charset="0"/>
                <a:ea typeface="Cambria" panose="02040503050406030204" pitchFamily="18" charset="0"/>
              </a:rPr>
              <a:t>non superiore al 2% del reddito d’impresa dichiarato</a:t>
            </a:r>
            <a:r>
              <a:rPr lang="it-IT" sz="1400" dirty="0">
                <a:solidFill>
                  <a:schemeClr val="tx1"/>
                </a:solidFill>
                <a:latin typeface="Cambria" panose="02040503050406030204" pitchFamily="18" charset="0"/>
                <a:ea typeface="Cambria" panose="02040503050406030204" pitchFamily="18" charset="0"/>
              </a:rPr>
              <a:t>, delle erogazioni liberali fatte a favore di persone giuridiche che perseguono finalità di ricerca;</a:t>
            </a:r>
          </a:p>
          <a:p>
            <a:pPr algn="just"/>
            <a:r>
              <a:rPr lang="it-IT" sz="1400" b="1" dirty="0">
                <a:solidFill>
                  <a:schemeClr val="tx1"/>
                </a:solidFill>
                <a:latin typeface="Cambria" panose="02040503050406030204" pitchFamily="18" charset="0"/>
                <a:ea typeface="Cambria" panose="02040503050406030204" pitchFamily="18" charset="0"/>
              </a:rPr>
              <a:t>Deducibilità </a:t>
            </a:r>
            <a:r>
              <a:rPr lang="it-IT" sz="1400" dirty="0">
                <a:solidFill>
                  <a:schemeClr val="tx1"/>
                </a:solidFill>
                <a:latin typeface="Cambria" panose="02040503050406030204" pitchFamily="18" charset="0"/>
                <a:ea typeface="Cambria" panose="02040503050406030204" pitchFamily="18" charset="0"/>
              </a:rPr>
              <a:t>dal reddito del soggetto erogante i fondi trasferiti per il finanziamento della ricerca, a titolo di contributo o liberalità, dalle società e dagli altri soggetti passivi dell’imposta sul reddito delle società (IRES) a favore delle Università;</a:t>
            </a:r>
          </a:p>
          <a:p>
            <a:pPr algn="just"/>
            <a:r>
              <a:rPr lang="it-IT" sz="1400" b="1" dirty="0">
                <a:solidFill>
                  <a:schemeClr val="tx1"/>
                </a:solidFill>
                <a:latin typeface="Cambria" panose="02040503050406030204" pitchFamily="18" charset="0"/>
                <a:ea typeface="Cambria" panose="02040503050406030204" pitchFamily="18" charset="0"/>
              </a:rPr>
              <a:t>L’agevolazione</a:t>
            </a:r>
            <a:r>
              <a:rPr lang="it-IT" sz="1400" dirty="0">
                <a:solidFill>
                  <a:schemeClr val="tx1"/>
                </a:solidFill>
                <a:latin typeface="Cambria" panose="02040503050406030204" pitchFamily="18" charset="0"/>
                <a:ea typeface="Cambria" panose="02040503050406030204" pitchFamily="18" charset="0"/>
              </a:rPr>
              <a:t> delle spese per l’assunzione di ricercatori di età non superiore a trentacinque anni, al primo impiego, in possesso di un titolo di dottore di ricerca o iscritti a un ciclo di dottorato presso un’università italiana, assunti dall’impresa con contratto di lavoro subordinato a tempo indeterminato e impiegati esclusivamente nei lavori di ricerca e sviluppo, concorrono a formare la base di calcolo del credito d’imposta per un importo pari al 150 per cento del loro ammontare - </a:t>
            </a:r>
            <a:r>
              <a:rPr lang="it-IT" sz="1400" dirty="0">
                <a:solidFill>
                  <a:schemeClr val="tx1"/>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Legge di Bilancio 2022 (L. 234 del 30/12/2021)</a:t>
            </a:r>
            <a:r>
              <a:rPr lang="it-IT" sz="1400" dirty="0">
                <a:solidFill>
                  <a:schemeClr val="tx1"/>
                </a:solidFill>
                <a:latin typeface="Cambria" panose="02040503050406030204" pitchFamily="18" charset="0"/>
                <a:ea typeface="Cambria" panose="02040503050406030204" pitchFamily="18" charset="0"/>
              </a:rPr>
              <a:t>;</a:t>
            </a:r>
          </a:p>
          <a:p>
            <a:pPr algn="just"/>
            <a:r>
              <a:rPr lang="it-IT" sz="1400" b="1" dirty="0">
                <a:solidFill>
                  <a:schemeClr val="tx1"/>
                </a:solidFill>
                <a:latin typeface="Cambria" panose="02040503050406030204" pitchFamily="18" charset="0"/>
                <a:ea typeface="Cambria" panose="02040503050406030204" pitchFamily="18" charset="0"/>
              </a:rPr>
              <a:t>Esonero</a:t>
            </a:r>
            <a:r>
              <a:rPr lang="it-IT" sz="1400" dirty="0">
                <a:solidFill>
                  <a:schemeClr val="tx1"/>
                </a:solidFill>
                <a:latin typeface="Cambria" panose="02040503050406030204" pitchFamily="18" charset="0"/>
                <a:ea typeface="Cambria" panose="02040503050406030204" pitchFamily="18" charset="0"/>
              </a:rPr>
              <a:t> dal versamento dei complessivi contributi previdenziali a carico dei datori di lavoro, con esclusione dei premi e contributi dovuti all'Istituto nazionale per l'assicurazione contro gli infortuni sul lavoro (INAIL), nel limite massimo di importo pari a 3.750 euro su base annua </a:t>
            </a:r>
            <a:r>
              <a:rPr lang="it-IT" sz="1400" dirty="0">
                <a:latin typeface="Cambria" panose="02040503050406030204" pitchFamily="18" charset="0"/>
                <a:ea typeface="Cambria" panose="02040503050406030204" pitchFamily="18" charset="0"/>
              </a:rPr>
              <a:t>per ciascuna assunzione a tempo indeterminato di unità di personale in possesso del titolo di dottore di ricerca. Ciascuna impresa </a:t>
            </a:r>
            <a:r>
              <a:rPr lang="it-IT" sz="1400" dirty="0" err="1">
                <a:latin typeface="Cambria" panose="02040503050406030204" pitchFamily="18" charset="0"/>
                <a:ea typeface="Cambria" panose="02040503050406030204" pitchFamily="18" charset="0"/>
              </a:rPr>
              <a:t>puo'</a:t>
            </a:r>
            <a:r>
              <a:rPr lang="it-IT" sz="1400" dirty="0">
                <a:latin typeface="Cambria" panose="02040503050406030204" pitchFamily="18" charset="0"/>
                <a:ea typeface="Cambria" panose="02040503050406030204" pitchFamily="18" charset="0"/>
              </a:rPr>
              <a:t> far richiesta del beneficio nel limite di due posizioni attivate a tempo indeterminato per ciascuna borsa di dottorato finanziata  - </a:t>
            </a:r>
            <a:r>
              <a:rPr lang="it-IT" sz="1400" u="sng" dirty="0">
                <a:latin typeface="Cambria" panose="02040503050406030204" pitchFamily="18" charset="0"/>
                <a:ea typeface="Cambria" panose="02040503050406030204" pitchFamily="18" charset="0"/>
              </a:rPr>
              <a:t>D.L. del 24 febbraio 2023, n. 13 </a:t>
            </a:r>
            <a:endParaRPr lang="it-IT" sz="1400" u="sng" dirty="0">
              <a:solidFill>
                <a:schemeClr val="tx1"/>
              </a:solidFill>
              <a:latin typeface="Cambria" panose="02040503050406030204" pitchFamily="18" charset="0"/>
              <a:ea typeface="Cambria" panose="02040503050406030204" pitchFamily="18" charset="0"/>
            </a:endParaRPr>
          </a:p>
          <a:p>
            <a:pPr algn="just"/>
            <a:endParaRPr lang="it-IT" sz="1400" b="1" dirty="0">
              <a:latin typeface="Cambria" panose="02040503050406030204" pitchFamily="18" charset="0"/>
              <a:ea typeface="Cambria" panose="02040503050406030204" pitchFamily="18" charset="0"/>
            </a:endParaRPr>
          </a:p>
          <a:p>
            <a:pPr algn="just"/>
            <a:endParaRPr lang="it-IT" sz="1400" b="1" dirty="0"/>
          </a:p>
        </p:txBody>
      </p:sp>
      <p:pic>
        <p:nvPicPr>
          <p:cNvPr id="4" name="Immagine 3">
            <a:extLst>
              <a:ext uri="{FF2B5EF4-FFF2-40B4-BE49-F238E27FC236}">
                <a16:creationId xmlns:a16="http://schemas.microsoft.com/office/drawing/2014/main" id="{67EC1279-2803-7779-239C-E5ECD532275D}"/>
              </a:ext>
            </a:extLst>
          </p:cNvPr>
          <p:cNvPicPr>
            <a:picLocks noChangeAspect="1"/>
          </p:cNvPicPr>
          <p:nvPr/>
        </p:nvPicPr>
        <p:blipFill>
          <a:blip r:embed="rId4"/>
          <a:stretch>
            <a:fillRect/>
          </a:stretch>
        </p:blipFill>
        <p:spPr>
          <a:xfrm>
            <a:off x="521371" y="586535"/>
            <a:ext cx="2024047" cy="1048603"/>
          </a:xfrm>
          <a:prstGeom prst="rect">
            <a:avLst/>
          </a:prstGeom>
        </p:spPr>
      </p:pic>
      <p:pic>
        <p:nvPicPr>
          <p:cNvPr id="5" name="Immagine 4">
            <a:extLst>
              <a:ext uri="{FF2B5EF4-FFF2-40B4-BE49-F238E27FC236}">
                <a16:creationId xmlns:a16="http://schemas.microsoft.com/office/drawing/2014/main" id="{471608D3-A29C-5033-E17F-62977F9ABAE6}"/>
              </a:ext>
            </a:extLst>
          </p:cNvPr>
          <p:cNvPicPr>
            <a:picLocks noChangeAspect="1"/>
          </p:cNvPicPr>
          <p:nvPr/>
        </p:nvPicPr>
        <p:blipFill>
          <a:blip r:embed="rId5"/>
          <a:stretch>
            <a:fillRect/>
          </a:stretch>
        </p:blipFill>
        <p:spPr>
          <a:xfrm>
            <a:off x="9345623" y="605368"/>
            <a:ext cx="2113130" cy="802989"/>
          </a:xfrm>
          <a:prstGeom prst="rect">
            <a:avLst/>
          </a:prstGeom>
        </p:spPr>
      </p:pic>
      <p:sp>
        <p:nvSpPr>
          <p:cNvPr id="7" name="Segnaposto piè di pagina 5">
            <a:extLst>
              <a:ext uri="{FF2B5EF4-FFF2-40B4-BE49-F238E27FC236}">
                <a16:creationId xmlns:a16="http://schemas.microsoft.com/office/drawing/2014/main" id="{0BC5509E-2639-ED84-DDBC-FCB23BDCC3A4}"/>
              </a:ext>
            </a:extLst>
          </p:cNvPr>
          <p:cNvSpPr txBox="1">
            <a:spLocks/>
          </p:cNvSpPr>
          <p:nvPr/>
        </p:nvSpPr>
        <p:spPr>
          <a:xfrm>
            <a:off x="733247" y="6316721"/>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Tree>
    <p:extLst>
      <p:ext uri="{BB962C8B-B14F-4D97-AF65-F5344CB8AC3E}">
        <p14:creationId xmlns:p14="http://schemas.microsoft.com/office/powerpoint/2010/main" val="417170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3D5D041-E047-584E-4127-02D5955B939C}"/>
              </a:ext>
            </a:extLst>
          </p:cNvPr>
          <p:cNvPicPr>
            <a:picLocks noChangeAspect="1"/>
          </p:cNvPicPr>
          <p:nvPr/>
        </p:nvPicPr>
        <p:blipFill>
          <a:blip r:embed="rId2"/>
          <a:stretch>
            <a:fillRect/>
          </a:stretch>
        </p:blipFill>
        <p:spPr>
          <a:xfrm>
            <a:off x="521371" y="586535"/>
            <a:ext cx="2024047" cy="1048603"/>
          </a:xfrm>
          <a:prstGeom prst="rect">
            <a:avLst/>
          </a:prstGeom>
        </p:spPr>
      </p:pic>
      <p:sp>
        <p:nvSpPr>
          <p:cNvPr id="7" name="CasellaDiTesto 6">
            <a:extLst>
              <a:ext uri="{FF2B5EF4-FFF2-40B4-BE49-F238E27FC236}">
                <a16:creationId xmlns:a16="http://schemas.microsoft.com/office/drawing/2014/main" id="{F7207330-D92B-53AD-6780-C1119722CBA6}"/>
              </a:ext>
            </a:extLst>
          </p:cNvPr>
          <p:cNvSpPr txBox="1"/>
          <p:nvPr/>
        </p:nvSpPr>
        <p:spPr>
          <a:xfrm>
            <a:off x="581192" y="1594642"/>
            <a:ext cx="10588161" cy="3939540"/>
          </a:xfrm>
          <a:prstGeom prst="rect">
            <a:avLst/>
          </a:prstGeom>
          <a:noFill/>
        </p:spPr>
        <p:txBody>
          <a:bodyPr wrap="square" rtlCol="0">
            <a:spAutoFit/>
          </a:bodyPr>
          <a:lstStyle/>
          <a:p>
            <a:r>
              <a:rPr lang="it-IT" sz="1800" b="1" dirty="0">
                <a:latin typeface="Cambria" panose="02040503050406030204" pitchFamily="18" charset="0"/>
                <a:ea typeface="Cambria" panose="02040503050406030204" pitchFamily="18" charset="0"/>
              </a:rPr>
              <a:t>OPPORTUNITA’ PER LE AZIENDE DERIVANTI DAL COINVOLGIMENTO IN UN CORSO DI DOTTORATO DI RICERCA</a:t>
            </a:r>
          </a:p>
          <a:p>
            <a:endParaRPr lang="it-IT" b="1" dirty="0">
              <a:latin typeface="Cambria" panose="02040503050406030204" pitchFamily="18" charset="0"/>
              <a:ea typeface="Cambria" panose="02040503050406030204" pitchFamily="18" charset="0"/>
            </a:endParaRPr>
          </a:p>
          <a:p>
            <a:pPr algn="just"/>
            <a:r>
              <a:rPr lang="it-IT" sz="1400" dirty="0">
                <a:latin typeface="Cambria" panose="02040503050406030204" pitchFamily="18" charset="0"/>
                <a:ea typeface="Cambria" panose="02040503050406030204" pitchFamily="18" charset="0"/>
              </a:rPr>
              <a:t>Al di fuori dalla procedura di cofinanziamento delle borse di dottorato attraverso il D.M. 630/2024 è possibile per le aziende essere parte operativa in un Corso di Dottorato attivando anche due particolari tipologie di posti:</a:t>
            </a:r>
          </a:p>
          <a:p>
            <a:pPr marL="305435" indent="-305435" algn="just"/>
            <a:endParaRPr lang="it-IT" sz="1400" dirty="0">
              <a:latin typeface="Cambria" panose="02040503050406030204" pitchFamily="18" charset="0"/>
              <a:ea typeface="Cambria" panose="02040503050406030204" pitchFamily="18" charset="0"/>
              <a:cs typeface="+mn-lt"/>
            </a:endParaRPr>
          </a:p>
          <a:p>
            <a:pPr marL="305435" indent="-305435" algn="just">
              <a:buFont typeface="Arial" panose="020B0604020202020204" pitchFamily="34" charset="0"/>
              <a:buChar char="•"/>
            </a:pPr>
            <a:r>
              <a:rPr lang="it-IT" sz="1400" dirty="0">
                <a:latin typeface="Cambria" panose="02040503050406030204" pitchFamily="18" charset="0"/>
                <a:ea typeface="Cambria" panose="02040503050406030204" pitchFamily="18" charset="0"/>
                <a:cs typeface="+mn-lt"/>
              </a:rPr>
              <a:t>Possibilità di avviare </a:t>
            </a:r>
            <a:r>
              <a:rPr lang="it-IT" sz="1400" b="1" dirty="0">
                <a:latin typeface="Cambria" panose="02040503050406030204" pitchFamily="18" charset="0"/>
                <a:ea typeface="Cambria" panose="02040503050406030204" pitchFamily="18" charset="0"/>
                <a:cs typeface="+mn-lt"/>
              </a:rPr>
              <a:t>Percorsi di Dottorato Executive </a:t>
            </a:r>
            <a:r>
              <a:rPr lang="it-IT" sz="1400" dirty="0">
                <a:latin typeface="Cambria" panose="02040503050406030204" pitchFamily="18" charset="0"/>
                <a:ea typeface="Cambria" panose="02040503050406030204" pitchFamily="18" charset="0"/>
                <a:cs typeface="+mn-lt"/>
              </a:rPr>
              <a:t>per i propri dipendenti, in cui il costo per l’azienda si limita al pagamento dello stipendio per il proprio dipendente che partecipa al Corso di Dottorato al fine di partecipare alla ricerca e conseguire il titolo di dottore di ricerca qualificando una risorsa interna;</a:t>
            </a:r>
          </a:p>
          <a:p>
            <a:pPr marL="305435" indent="-305435" algn="just">
              <a:buFont typeface="Arial" panose="020B0604020202020204" pitchFamily="34" charset="0"/>
              <a:buChar char="•"/>
            </a:pPr>
            <a:r>
              <a:rPr lang="it-IT" sz="1400" b="1" dirty="0">
                <a:latin typeface="Cambria" panose="02040503050406030204" pitchFamily="18" charset="0"/>
                <a:ea typeface="Cambria" panose="02040503050406030204" pitchFamily="18" charset="0"/>
                <a:cs typeface="+mn-lt"/>
              </a:rPr>
              <a:t>Dottorato in Apprendistato </a:t>
            </a:r>
            <a:r>
              <a:rPr lang="it-IT" sz="1400" dirty="0">
                <a:latin typeface="Cambria" panose="02040503050406030204" pitchFamily="18" charset="0"/>
                <a:ea typeface="Cambria" panose="02040503050406030204" pitchFamily="18" charset="0"/>
                <a:cs typeface="+mn-lt"/>
              </a:rPr>
              <a:t>permette di coniugare l’assunzione in Azienda con un contratto di apprendistato di alta formazione e ricerca e l’iscrizione a un corso di Dottorato al fine di sviluppare un progetto di ricerca di comune interesse tra Ateneo e Azienda. Questo tipo di contratto è riservato al momento dell’assunzione. Il percorso formativo del dottorando è concordato fra Università e Azienda e si articola in periodi di formazione interna all’Azienda e periodi di formazione esterna. La durata del contratto di apprendistato non può essere inferiore a quella del corso di dottorato di riferimento. Il dottorando viene seguito da due supervisore, uno universitario e uno aziendale. </a:t>
            </a:r>
          </a:p>
          <a:p>
            <a:pPr marL="305435" indent="-305435" algn="just"/>
            <a:endParaRPr lang="it-IT" sz="1400" dirty="0">
              <a:ea typeface="+mn-lt"/>
              <a:cs typeface="+mn-lt"/>
            </a:endParaRPr>
          </a:p>
          <a:p>
            <a:pPr marL="305435" indent="-305435" algn="just"/>
            <a:endParaRPr lang="it-IT" sz="1400" dirty="0">
              <a:ea typeface="+mn-lt"/>
              <a:cs typeface="+mn-lt"/>
            </a:endParaRPr>
          </a:p>
        </p:txBody>
      </p:sp>
      <p:pic>
        <p:nvPicPr>
          <p:cNvPr id="3" name="Immagine 2">
            <a:extLst>
              <a:ext uri="{FF2B5EF4-FFF2-40B4-BE49-F238E27FC236}">
                <a16:creationId xmlns:a16="http://schemas.microsoft.com/office/drawing/2014/main" id="{A8B1234C-798B-4C6C-28E9-B1EFCB107742}"/>
              </a:ext>
            </a:extLst>
          </p:cNvPr>
          <p:cNvPicPr>
            <a:picLocks noChangeAspect="1"/>
          </p:cNvPicPr>
          <p:nvPr/>
        </p:nvPicPr>
        <p:blipFill>
          <a:blip r:embed="rId3"/>
          <a:stretch>
            <a:fillRect/>
          </a:stretch>
        </p:blipFill>
        <p:spPr>
          <a:xfrm>
            <a:off x="9345623" y="605368"/>
            <a:ext cx="2113130" cy="802989"/>
          </a:xfrm>
          <a:prstGeom prst="rect">
            <a:avLst/>
          </a:prstGeom>
        </p:spPr>
      </p:pic>
      <p:sp>
        <p:nvSpPr>
          <p:cNvPr id="4" name="Segnaposto piè di pagina 5">
            <a:extLst>
              <a:ext uri="{FF2B5EF4-FFF2-40B4-BE49-F238E27FC236}">
                <a16:creationId xmlns:a16="http://schemas.microsoft.com/office/drawing/2014/main" id="{D933D952-3FCC-4388-D9EC-D2F5BC9BF033}"/>
              </a:ext>
            </a:extLst>
          </p:cNvPr>
          <p:cNvSpPr txBox="1">
            <a:spLocks/>
          </p:cNvSpPr>
          <p:nvPr/>
        </p:nvSpPr>
        <p:spPr>
          <a:xfrm>
            <a:off x="733247" y="6223584"/>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
        <p:nvSpPr>
          <p:cNvPr id="10" name="Titolo 1">
            <a:extLst>
              <a:ext uri="{FF2B5EF4-FFF2-40B4-BE49-F238E27FC236}">
                <a16:creationId xmlns:a16="http://schemas.microsoft.com/office/drawing/2014/main" id="{0BC379CD-A99E-A599-FF76-1E9E4E063AC3}"/>
              </a:ext>
            </a:extLst>
          </p:cNvPr>
          <p:cNvSpPr>
            <a:spLocks noGrp="1"/>
          </p:cNvSpPr>
          <p:nvPr>
            <p:ph type="title"/>
          </p:nvPr>
        </p:nvSpPr>
        <p:spPr>
          <a:xfrm>
            <a:off x="581192" y="702156"/>
            <a:ext cx="11029616" cy="536984"/>
          </a:xfrm>
        </p:spPr>
        <p:txBody>
          <a:bodyPr>
            <a:normAutofit/>
          </a:body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Tree>
    <p:extLst>
      <p:ext uri="{BB962C8B-B14F-4D97-AF65-F5344CB8AC3E}">
        <p14:creationId xmlns:p14="http://schemas.microsoft.com/office/powerpoint/2010/main" val="421224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a:extLst>
              <a:ext uri="{FF2B5EF4-FFF2-40B4-BE49-F238E27FC236}">
                <a16:creationId xmlns:a16="http://schemas.microsoft.com/office/drawing/2014/main" id="{E7DADCB7-1880-C686-6108-FAC7BA6352AA}"/>
              </a:ext>
            </a:extLst>
          </p:cNvPr>
          <p:cNvSpPr>
            <a:spLocks noGrp="1"/>
          </p:cNvSpPr>
          <p:nvPr>
            <p:ph idx="1"/>
          </p:nvPr>
        </p:nvSpPr>
        <p:spPr>
          <a:xfrm>
            <a:off x="581193" y="1635137"/>
            <a:ext cx="11029615" cy="4438491"/>
          </a:xfrm>
        </p:spPr>
        <p:txBody>
          <a:bodyPr>
            <a:normAutofit/>
          </a:bodyPr>
          <a:lstStyle/>
          <a:p>
            <a:pPr marL="0" indent="0">
              <a:buNone/>
            </a:pPr>
            <a:r>
              <a:rPr lang="it-IT" sz="2000" b="1" dirty="0">
                <a:latin typeface="Cambria" panose="02040503050406030204" pitchFamily="18" charset="0"/>
                <a:ea typeface="Cambria" panose="02040503050406030204" pitchFamily="18" charset="0"/>
              </a:rPr>
              <a:t>Modalità di adesione:</a:t>
            </a:r>
          </a:p>
          <a:p>
            <a:pPr algn="just"/>
            <a:r>
              <a:rPr lang="it-IT" sz="2000" b="1" dirty="0">
                <a:latin typeface="Cambria" panose="02040503050406030204" pitchFamily="18" charset="0"/>
                <a:ea typeface="Cambria" panose="02040503050406030204" pitchFamily="18" charset="0"/>
              </a:rPr>
              <a:t>Entro il 31.05.2024 </a:t>
            </a:r>
            <a:r>
              <a:rPr lang="it-IT" sz="2000" dirty="0">
                <a:latin typeface="Cambria" panose="02040503050406030204" pitchFamily="18" charset="0"/>
                <a:ea typeface="Cambria" panose="02040503050406030204" pitchFamily="18" charset="0"/>
              </a:rPr>
              <a:t>firma della lettera di manifestazione d’interessi da parte dell’azienda;</a:t>
            </a:r>
          </a:p>
          <a:p>
            <a:pPr algn="just"/>
            <a:r>
              <a:rPr lang="it-IT" sz="2000" b="1" dirty="0">
                <a:latin typeface="Cambria" panose="02040503050406030204" pitchFamily="18" charset="0"/>
                <a:ea typeface="Cambria" panose="02040503050406030204" pitchFamily="18" charset="0"/>
              </a:rPr>
              <a:t>Entro il 30.06.2024 </a:t>
            </a:r>
            <a:r>
              <a:rPr lang="it-IT" sz="2000" dirty="0">
                <a:latin typeface="Cambria" panose="02040503050406030204" pitchFamily="18" charset="0"/>
                <a:ea typeface="Cambria" panose="02040503050406030204" pitchFamily="18" charset="0"/>
              </a:rPr>
              <a:t>firma della Convenzione tra UNIME e l’azienda cofinanziatrice.</a:t>
            </a:r>
          </a:p>
          <a:p>
            <a:pPr marL="0" indent="0" algn="just">
              <a:buNone/>
            </a:pPr>
            <a:endParaRPr lang="it-IT" sz="1600" i="1" dirty="0">
              <a:latin typeface="Cambria" panose="02040503050406030204" pitchFamily="18" charset="0"/>
              <a:ea typeface="Cambria" panose="02040503050406030204" pitchFamily="18" charset="0"/>
            </a:endParaRPr>
          </a:p>
          <a:p>
            <a:pPr marL="0" indent="0" algn="r">
              <a:buNone/>
            </a:pPr>
            <a:r>
              <a:rPr lang="it-IT" sz="1600" i="1" dirty="0">
                <a:latin typeface="Cambria" panose="02040503050406030204" pitchFamily="18" charset="0"/>
                <a:ea typeface="Cambria" panose="02040503050406030204" pitchFamily="18" charset="0"/>
              </a:rPr>
              <a:t>GRAZIE PER L’ATTENZIONE</a:t>
            </a:r>
          </a:p>
        </p:txBody>
      </p:sp>
      <p:pic>
        <p:nvPicPr>
          <p:cNvPr id="6" name="Immagine 5">
            <a:extLst>
              <a:ext uri="{FF2B5EF4-FFF2-40B4-BE49-F238E27FC236}">
                <a16:creationId xmlns:a16="http://schemas.microsoft.com/office/drawing/2014/main" id="{ED90CDA0-39B8-5E5B-2A44-91A36E308E17}"/>
              </a:ext>
            </a:extLst>
          </p:cNvPr>
          <p:cNvPicPr>
            <a:picLocks noChangeAspect="1"/>
          </p:cNvPicPr>
          <p:nvPr/>
        </p:nvPicPr>
        <p:blipFill>
          <a:blip r:embed="rId2"/>
          <a:stretch>
            <a:fillRect/>
          </a:stretch>
        </p:blipFill>
        <p:spPr>
          <a:xfrm>
            <a:off x="521371" y="586535"/>
            <a:ext cx="2024047" cy="1048603"/>
          </a:xfrm>
          <a:prstGeom prst="rect">
            <a:avLst/>
          </a:prstGeom>
        </p:spPr>
      </p:pic>
      <p:pic>
        <p:nvPicPr>
          <p:cNvPr id="2" name="Immagine 1">
            <a:extLst>
              <a:ext uri="{FF2B5EF4-FFF2-40B4-BE49-F238E27FC236}">
                <a16:creationId xmlns:a16="http://schemas.microsoft.com/office/drawing/2014/main" id="{D92D21EB-7D5A-29C5-0D49-626C95F3F967}"/>
              </a:ext>
            </a:extLst>
          </p:cNvPr>
          <p:cNvPicPr>
            <a:picLocks noChangeAspect="1"/>
          </p:cNvPicPr>
          <p:nvPr/>
        </p:nvPicPr>
        <p:blipFill>
          <a:blip r:embed="rId3"/>
          <a:stretch>
            <a:fillRect/>
          </a:stretch>
        </p:blipFill>
        <p:spPr>
          <a:xfrm>
            <a:off x="9345623" y="605368"/>
            <a:ext cx="2113130" cy="802989"/>
          </a:xfrm>
          <a:prstGeom prst="rect">
            <a:avLst/>
          </a:prstGeom>
        </p:spPr>
      </p:pic>
      <p:sp>
        <p:nvSpPr>
          <p:cNvPr id="7" name="Segnaposto piè di pagina 5">
            <a:extLst>
              <a:ext uri="{FF2B5EF4-FFF2-40B4-BE49-F238E27FC236}">
                <a16:creationId xmlns:a16="http://schemas.microsoft.com/office/drawing/2014/main" id="{624F95EE-4088-BB8F-2575-D49AE07CA705}"/>
              </a:ext>
            </a:extLst>
          </p:cNvPr>
          <p:cNvSpPr txBox="1">
            <a:spLocks/>
          </p:cNvSpPr>
          <p:nvPr/>
        </p:nvSpPr>
        <p:spPr>
          <a:xfrm>
            <a:off x="733247" y="6248985"/>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
        <p:nvSpPr>
          <p:cNvPr id="10" name="Titolo 1">
            <a:extLst>
              <a:ext uri="{FF2B5EF4-FFF2-40B4-BE49-F238E27FC236}">
                <a16:creationId xmlns:a16="http://schemas.microsoft.com/office/drawing/2014/main" id="{644EB37D-D733-7A32-2364-82308E6A0599}"/>
              </a:ext>
            </a:extLst>
          </p:cNvPr>
          <p:cNvSpPr txBox="1">
            <a:spLocks/>
          </p:cNvSpPr>
          <p:nvPr/>
        </p:nvSpPr>
        <p:spPr>
          <a:xfrm>
            <a:off x="581192" y="702156"/>
            <a:ext cx="11029616" cy="5369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500">
                <a:solidFill>
                  <a:schemeClr val="accent1">
                    <a:lumMod val="50000"/>
                  </a:schemeClr>
                </a:solidFill>
                <a:latin typeface="Cambria" panose="02040503050406030204" pitchFamily="18" charset="0"/>
                <a:ea typeface="Cambria" panose="02040503050406030204" pitchFamily="18" charset="0"/>
              </a:rPr>
              <a:t>L’Università di Messina per le aziende</a:t>
            </a:r>
            <a:endParaRPr lang="it-IT" sz="25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455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327466-9550-F984-4761-F3F2061199B6}"/>
              </a:ext>
            </a:extLst>
          </p:cNvPr>
          <p:cNvSpPr>
            <a:spLocks noGrp="1"/>
          </p:cNvSpPr>
          <p:nvPr>
            <p:ph idx="1"/>
          </p:nvPr>
        </p:nvSpPr>
        <p:spPr>
          <a:xfrm>
            <a:off x="581192" y="1529985"/>
            <a:ext cx="11029615" cy="4789043"/>
          </a:xfrm>
        </p:spPr>
        <p:txBody>
          <a:bodyPr>
            <a:normAutofit fontScale="77500" lnSpcReduction="20000"/>
          </a:bodyPr>
          <a:lstStyle/>
          <a:p>
            <a:pPr marL="0" indent="0" algn="just">
              <a:lnSpc>
                <a:spcPct val="120000"/>
              </a:lnSpc>
              <a:buNone/>
            </a:pPr>
            <a:r>
              <a:rPr lang="it-IT" sz="1600" dirty="0">
                <a:solidFill>
                  <a:schemeClr val="tx1"/>
                </a:solidFill>
                <a:latin typeface="Cambria" panose="02040503050406030204" pitchFamily="18" charset="0"/>
                <a:ea typeface="Cambria" panose="02040503050406030204" pitchFamily="18" charset="0"/>
              </a:rPr>
              <a:t>L’Università degli Studi di Messina, nell’ambito della propria Offerta Formativa composta dai Corsi di laurea Triennali, Magistrali e a Ciclo Unico, e la formazione di Secondo Livello quali Master, Scuole di Specializzazione e Corsi di Dottorato di Ricerca, fornisce un’ampia gamma di tematiche e di approfondimenti specifici su ambiti di interesse nazionale ed internazionale.</a:t>
            </a:r>
          </a:p>
          <a:p>
            <a:pPr marL="0" indent="0" algn="just">
              <a:lnSpc>
                <a:spcPct val="120000"/>
              </a:lnSpc>
              <a:buNone/>
            </a:pPr>
            <a:r>
              <a:rPr lang="it-IT" sz="1600" dirty="0">
                <a:solidFill>
                  <a:schemeClr val="tx1"/>
                </a:solidFill>
                <a:latin typeface="Cambria" panose="02040503050406030204" pitchFamily="18" charset="0"/>
                <a:ea typeface="Cambria" panose="02040503050406030204" pitchFamily="18" charset="0"/>
              </a:rPr>
              <a:t>In particolare l’Offerta Erogata per il percorso del Dottorato di Ricerca prevede n.15 Corsi di Dottorato che coinvolgono 10 Dipartimenti Didattici quali: </a:t>
            </a:r>
          </a:p>
          <a:p>
            <a:pPr marL="0" indent="0">
              <a:lnSpc>
                <a:spcPct val="120000"/>
              </a:lnSpc>
              <a:buNone/>
            </a:pPr>
            <a:r>
              <a:rPr lang="it-IT" sz="160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Dipartimento di Civiltà antiche e moderne</a:t>
            </a:r>
            <a:r>
              <a:rPr lang="it-IT" sz="1600" dirty="0">
                <a:solidFill>
                  <a:schemeClr val="tx1"/>
                </a:solidFill>
                <a:latin typeface="Cambria" panose="02040503050406030204" pitchFamily="18" charset="0"/>
                <a:ea typeface="Cambria" panose="02040503050406030204" pitchFamily="18" charset="0"/>
              </a:rPr>
              <a:t>: </a:t>
            </a:r>
          </a:p>
          <a:p>
            <a:pPr marL="0" indent="0">
              <a:lnSpc>
                <a:spcPct val="120000"/>
              </a:lnSpc>
              <a:buNone/>
            </a:pPr>
            <a:r>
              <a:rPr lang="it-IT" sz="1600" b="1" dirty="0">
                <a:solidFill>
                  <a:srgbClr val="00B0F0"/>
                </a:solidFill>
                <a:latin typeface="Cambria" panose="02040503050406030204" pitchFamily="18" charset="0"/>
                <a:ea typeface="Cambria" panose="02040503050406030204" pitchFamily="18" charset="0"/>
              </a:rPr>
              <a:t>Corso di Dottorato in Scienze Umanistiche </a:t>
            </a:r>
            <a:r>
              <a:rPr lang="it-IT" sz="1600" i="1" dirty="0">
                <a:solidFill>
                  <a:schemeClr val="tx1"/>
                </a:solidFill>
                <a:latin typeface="Cambria" panose="02040503050406030204" pitchFamily="18" charset="0"/>
                <a:ea typeface="Cambria" panose="02040503050406030204" pitchFamily="18" charset="0"/>
              </a:rPr>
              <a:t>- Coordinatore  prof.ssa Caterina Malta – </a:t>
            </a:r>
            <a:r>
              <a:rPr lang="it-IT" sz="1600" i="1" dirty="0">
                <a:solidFill>
                  <a:schemeClr val="tx1"/>
                </a:solidFill>
                <a:latin typeface="Cambria" panose="02040503050406030204" pitchFamily="18" charset="0"/>
                <a:ea typeface="Cambria" panose="02040503050406030204" pitchFamily="18" charset="0"/>
                <a:hlinkClick r:id="rId3"/>
              </a:rPr>
              <a:t>caterina.malta@unime.it</a:t>
            </a:r>
            <a:endParaRPr lang="it-IT" sz="1600" i="1" dirty="0">
              <a:solidFill>
                <a:schemeClr val="tx1"/>
              </a:solidFill>
              <a:latin typeface="Cambria" panose="02040503050406030204" pitchFamily="18" charset="0"/>
              <a:ea typeface="Cambria" panose="02040503050406030204" pitchFamily="18" charset="0"/>
            </a:endParaRPr>
          </a:p>
          <a:p>
            <a:pPr marL="0" indent="0">
              <a:lnSpc>
                <a:spcPct val="120000"/>
              </a:lnSpc>
              <a:buNone/>
            </a:pPr>
            <a:br>
              <a:rPr lang="it-IT" sz="1600" dirty="0">
                <a:solidFill>
                  <a:schemeClr val="tx1"/>
                </a:solidFill>
                <a:latin typeface="Cambria" panose="02040503050406030204" pitchFamily="18" charset="0"/>
                <a:ea typeface="Cambria" panose="02040503050406030204" pitchFamily="18" charset="0"/>
              </a:rPr>
            </a:br>
            <a:r>
              <a:rPr lang="it-IT" sz="1600" dirty="0">
                <a:solidFill>
                  <a:schemeClr val="tx1"/>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Dipartimento di Economia</a:t>
            </a:r>
            <a:r>
              <a:rPr lang="it-IT" sz="1600" dirty="0">
                <a:solidFill>
                  <a:schemeClr val="tx1"/>
                </a:solidFill>
                <a:latin typeface="Cambria" panose="02040503050406030204" pitchFamily="18" charset="0"/>
                <a:ea typeface="Cambria" panose="02040503050406030204" pitchFamily="18" charset="0"/>
              </a:rPr>
              <a:t>: </a:t>
            </a:r>
          </a:p>
          <a:p>
            <a:pPr marL="0" indent="0">
              <a:lnSpc>
                <a:spcPct val="120000"/>
              </a:lnSpc>
              <a:buNone/>
            </a:pPr>
            <a:r>
              <a:rPr lang="it-IT" sz="1600" b="1" dirty="0">
                <a:solidFill>
                  <a:srgbClr val="00B0F0"/>
                </a:solidFill>
                <a:latin typeface="Cambria" panose="02040503050406030204" pitchFamily="18" charset="0"/>
                <a:ea typeface="Cambria" panose="02040503050406030204" pitchFamily="18" charset="0"/>
              </a:rPr>
              <a:t>Corso di Dottorato in </a:t>
            </a:r>
            <a:r>
              <a:rPr lang="it-IT" sz="1600" b="1" dirty="0" err="1">
                <a:solidFill>
                  <a:srgbClr val="00B0F0"/>
                </a:solidFill>
                <a:latin typeface="Cambria" panose="02040503050406030204" pitchFamily="18" charset="0"/>
                <a:ea typeface="Cambria" panose="02040503050406030204" pitchFamily="18" charset="0"/>
              </a:rPr>
              <a:t>Economics</a:t>
            </a:r>
            <a:r>
              <a:rPr lang="it-IT" sz="1600" b="1" dirty="0">
                <a:solidFill>
                  <a:srgbClr val="00B0F0"/>
                </a:solidFill>
                <a:latin typeface="Cambria" panose="02040503050406030204" pitchFamily="18" charset="0"/>
                <a:ea typeface="Cambria" panose="02040503050406030204" pitchFamily="18" charset="0"/>
              </a:rPr>
              <a:t> Management and </a:t>
            </a:r>
            <a:r>
              <a:rPr lang="it-IT" sz="1600" b="1" dirty="0" err="1">
                <a:solidFill>
                  <a:srgbClr val="00B0F0"/>
                </a:solidFill>
                <a:latin typeface="Cambria" panose="02040503050406030204" pitchFamily="18" charset="0"/>
                <a:ea typeface="Cambria" panose="02040503050406030204" pitchFamily="18" charset="0"/>
              </a:rPr>
              <a:t>Statistics</a:t>
            </a:r>
            <a:r>
              <a:rPr lang="it-IT" sz="1600" b="1" dirty="0">
                <a:solidFill>
                  <a:srgbClr val="00B0F0"/>
                </a:solidFill>
                <a:latin typeface="Cambria" panose="02040503050406030204" pitchFamily="18" charset="0"/>
                <a:ea typeface="Cambria" panose="02040503050406030204" pitchFamily="18" charset="0"/>
              </a:rPr>
              <a:t> </a:t>
            </a:r>
            <a:r>
              <a:rPr lang="it-IT" sz="1600" i="1" dirty="0">
                <a:solidFill>
                  <a:schemeClr val="tx1"/>
                </a:solidFill>
                <a:latin typeface="Cambria" panose="02040503050406030204" pitchFamily="18" charset="0"/>
                <a:ea typeface="Cambria" panose="02040503050406030204" pitchFamily="18" charset="0"/>
              </a:rPr>
              <a:t>- Coordinatore prof. Fabrizio Cesaroni – </a:t>
            </a:r>
            <a:r>
              <a:rPr lang="it-IT" sz="1600" i="1" dirty="0">
                <a:solidFill>
                  <a:schemeClr val="tx1"/>
                </a:solidFill>
                <a:latin typeface="Cambria" panose="02040503050406030204" pitchFamily="18" charset="0"/>
                <a:ea typeface="Cambria" panose="02040503050406030204" pitchFamily="18" charset="0"/>
                <a:hlinkClick r:id="rId5"/>
              </a:rPr>
              <a:t>fabrizio.cesaroni@unime.it</a:t>
            </a:r>
            <a:endParaRPr lang="it-IT" sz="1600" i="1" dirty="0">
              <a:solidFill>
                <a:schemeClr val="tx1"/>
              </a:solidFill>
              <a:latin typeface="Cambria" panose="02040503050406030204" pitchFamily="18" charset="0"/>
              <a:ea typeface="Cambria" panose="02040503050406030204" pitchFamily="18" charset="0"/>
            </a:endParaRPr>
          </a:p>
          <a:p>
            <a:pPr marL="0" indent="0">
              <a:lnSpc>
                <a:spcPct val="120000"/>
              </a:lnSpc>
              <a:buNone/>
            </a:pPr>
            <a:br>
              <a:rPr lang="it-IT" sz="1600" dirty="0">
                <a:solidFill>
                  <a:schemeClr val="tx1"/>
                </a:solidFill>
                <a:latin typeface="Cambria" panose="02040503050406030204" pitchFamily="18" charset="0"/>
                <a:ea typeface="Cambria" panose="02040503050406030204" pitchFamily="18" charset="0"/>
              </a:rPr>
            </a:br>
            <a:r>
              <a:rPr lang="it-IT" sz="1600" dirty="0">
                <a:solidFill>
                  <a:schemeClr val="tx1"/>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Dipartimento di Giurisprudenza</a:t>
            </a:r>
            <a:r>
              <a:rPr lang="it-IT" sz="1600" dirty="0">
                <a:solidFill>
                  <a:schemeClr val="tx1"/>
                </a:solidFill>
                <a:latin typeface="Cambria" panose="02040503050406030204" pitchFamily="18" charset="0"/>
                <a:ea typeface="Cambria" panose="02040503050406030204" pitchFamily="18" charset="0"/>
              </a:rPr>
              <a:t>: </a:t>
            </a:r>
          </a:p>
          <a:p>
            <a:pPr marL="0" indent="0">
              <a:lnSpc>
                <a:spcPct val="120000"/>
              </a:lnSpc>
              <a:buNone/>
            </a:pPr>
            <a:r>
              <a:rPr lang="it-IT" sz="1600" b="1" dirty="0">
                <a:solidFill>
                  <a:srgbClr val="00B0F0"/>
                </a:solidFill>
                <a:latin typeface="Cambria" panose="02040503050406030204" pitchFamily="18" charset="0"/>
                <a:ea typeface="Cambria" panose="02040503050406030204" pitchFamily="18" charset="0"/>
              </a:rPr>
              <a:t>Corso di Dottorato in Scienze Giuridiche </a:t>
            </a:r>
            <a:r>
              <a:rPr lang="it-IT" sz="1600" b="1" i="1" dirty="0">
                <a:solidFill>
                  <a:schemeClr val="tx1"/>
                </a:solidFill>
                <a:latin typeface="Cambria" panose="02040503050406030204" pitchFamily="18" charset="0"/>
                <a:ea typeface="Cambria" panose="02040503050406030204" pitchFamily="18" charset="0"/>
              </a:rPr>
              <a:t>- </a:t>
            </a:r>
            <a:r>
              <a:rPr lang="it-IT" sz="1600" i="1" dirty="0">
                <a:solidFill>
                  <a:schemeClr val="tx1"/>
                </a:solidFill>
                <a:latin typeface="Cambria" panose="02040503050406030204" pitchFamily="18" charset="0"/>
                <a:ea typeface="Cambria" panose="02040503050406030204" pitchFamily="18" charset="0"/>
              </a:rPr>
              <a:t>Coordinatore prof.ssa Concetta Parrinello – </a:t>
            </a:r>
            <a:r>
              <a:rPr lang="it-IT" sz="1600" i="1" dirty="0">
                <a:solidFill>
                  <a:schemeClr val="tx1"/>
                </a:solidFill>
                <a:latin typeface="Cambria" panose="02040503050406030204" pitchFamily="18" charset="0"/>
                <a:ea typeface="Cambria" panose="02040503050406030204" pitchFamily="18" charset="0"/>
                <a:hlinkClick r:id="rId7"/>
              </a:rPr>
              <a:t>concetta.parrinello@unime.it</a:t>
            </a:r>
            <a:r>
              <a:rPr lang="it-IT" sz="1600" i="1" dirty="0">
                <a:solidFill>
                  <a:schemeClr val="tx1"/>
                </a:solidFill>
                <a:latin typeface="Cambria" panose="02040503050406030204" pitchFamily="18" charset="0"/>
                <a:ea typeface="Cambria" panose="02040503050406030204" pitchFamily="18" charset="0"/>
              </a:rPr>
              <a:t> </a:t>
            </a:r>
          </a:p>
          <a:p>
            <a:pPr marL="0" indent="0">
              <a:lnSpc>
                <a:spcPct val="120000"/>
              </a:lnSpc>
              <a:buNone/>
            </a:pPr>
            <a:r>
              <a:rPr lang="it-IT" sz="1600" b="1" dirty="0">
                <a:solidFill>
                  <a:srgbClr val="00B0F0"/>
                </a:solidFill>
                <a:latin typeface="Cambria" panose="02040503050406030204" pitchFamily="18" charset="0"/>
                <a:ea typeface="Cambria" panose="02040503050406030204" pitchFamily="18" charset="0"/>
              </a:rPr>
              <a:t>Corso di Dottorato in Ingegneria </a:t>
            </a:r>
            <a:r>
              <a:rPr lang="it-IT" sz="1600" i="1" dirty="0">
                <a:solidFill>
                  <a:schemeClr val="tx1"/>
                </a:solidFill>
                <a:latin typeface="Cambria" panose="02040503050406030204" pitchFamily="18" charset="0"/>
                <a:ea typeface="Cambria" panose="02040503050406030204" pitchFamily="18" charset="0"/>
              </a:rPr>
              <a:t>- Coordinatore prof. Edoardo Proverbio – </a:t>
            </a:r>
            <a:r>
              <a:rPr lang="it-IT" sz="1600" i="1" dirty="0">
                <a:solidFill>
                  <a:schemeClr val="tx1"/>
                </a:solidFill>
                <a:latin typeface="Cambria" panose="02040503050406030204" pitchFamily="18" charset="0"/>
                <a:ea typeface="Cambria" panose="02040503050406030204" pitchFamily="18" charset="0"/>
                <a:hlinkClick r:id="rId8"/>
              </a:rPr>
              <a:t>edoardo.proverbio@unime.it</a:t>
            </a:r>
            <a:endParaRPr lang="it-IT" sz="1600" dirty="0">
              <a:solidFill>
                <a:schemeClr val="tx1"/>
              </a:solidFill>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endParaRPr>
          </a:p>
          <a:p>
            <a:pPr marL="0" indent="0">
              <a:lnSpc>
                <a:spcPct val="120000"/>
              </a:lnSpc>
              <a:buNone/>
            </a:pPr>
            <a:endParaRPr lang="it-IT" sz="1600" dirty="0">
              <a:solidFill>
                <a:schemeClr val="tx1"/>
              </a:solidFill>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endParaRPr>
          </a:p>
          <a:p>
            <a:pPr marL="0" indent="0">
              <a:lnSpc>
                <a:spcPct val="120000"/>
              </a:lnSpc>
              <a:buNone/>
            </a:pPr>
            <a:r>
              <a:rPr lang="it-IT" sz="1600" dirty="0">
                <a:solidFill>
                  <a:schemeClr val="tx1"/>
                </a:solidFill>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Dipartimento di Scienze biomediche, odontoiatriche e delle immagini morfologiche e funzionali</a:t>
            </a:r>
            <a:r>
              <a:rPr lang="it-IT" sz="1600" b="1" dirty="0">
                <a:solidFill>
                  <a:schemeClr val="tx1"/>
                </a:solidFill>
                <a:latin typeface="Cambria" panose="02040503050406030204" pitchFamily="18" charset="0"/>
                <a:ea typeface="Cambria" panose="02040503050406030204" pitchFamily="18" charset="0"/>
              </a:rPr>
              <a:t>:</a:t>
            </a:r>
          </a:p>
          <a:p>
            <a:pPr marL="0" indent="0">
              <a:lnSpc>
                <a:spcPct val="120000"/>
              </a:lnSpc>
              <a:buNone/>
            </a:pPr>
            <a:r>
              <a:rPr lang="it-IT" sz="1600" b="1" dirty="0">
                <a:solidFill>
                  <a:schemeClr val="tx1"/>
                </a:solidFill>
                <a:latin typeface="Cambria" panose="02040503050406030204" pitchFamily="18" charset="0"/>
                <a:ea typeface="Cambria" panose="02040503050406030204" pitchFamily="18" charset="0"/>
              </a:rPr>
              <a:t> </a:t>
            </a:r>
            <a:r>
              <a:rPr lang="it-IT" sz="1600" b="1" dirty="0">
                <a:solidFill>
                  <a:srgbClr val="00B0F0"/>
                </a:solidFill>
                <a:latin typeface="Cambria" panose="02040503050406030204" pitchFamily="18" charset="0"/>
                <a:ea typeface="Cambria" panose="02040503050406030204" pitchFamily="18" charset="0"/>
              </a:rPr>
              <a:t>Corso di Dottorati in Bioingegneria Applicata alle Scienze Mediche </a:t>
            </a:r>
            <a:r>
              <a:rPr lang="it-IT" sz="1600" i="1" dirty="0">
                <a:solidFill>
                  <a:schemeClr val="tx1"/>
                </a:solidFill>
                <a:latin typeface="Cambria" panose="02040503050406030204" pitchFamily="18" charset="0"/>
                <a:ea typeface="Cambria" panose="02040503050406030204" pitchFamily="18" charset="0"/>
              </a:rPr>
              <a:t>- Coordinatore prof. Michele Gaeta  -  </a:t>
            </a:r>
            <a:r>
              <a:rPr lang="it-IT" sz="1600" i="1" dirty="0">
                <a:solidFill>
                  <a:schemeClr val="tx1"/>
                </a:solidFill>
                <a:latin typeface="Cambria" panose="02040503050406030204" pitchFamily="18" charset="0"/>
                <a:ea typeface="Cambria" panose="02040503050406030204" pitchFamily="18" charset="0"/>
                <a:hlinkClick r:id="rId10"/>
              </a:rPr>
              <a:t>michele.gaeta@unime.it</a:t>
            </a:r>
            <a:endParaRPr lang="it-IT" sz="1600" i="1" dirty="0">
              <a:solidFill>
                <a:schemeClr val="tx1"/>
              </a:solidFill>
              <a:latin typeface="Cambria" panose="02040503050406030204" pitchFamily="18" charset="0"/>
              <a:ea typeface="Cambria" panose="02040503050406030204" pitchFamily="18" charset="0"/>
            </a:endParaRPr>
          </a:p>
          <a:p>
            <a:pPr marL="0" indent="0">
              <a:lnSpc>
                <a:spcPct val="120000"/>
              </a:lnSpc>
              <a:buNone/>
            </a:pPr>
            <a:r>
              <a:rPr lang="it-IT" sz="1600" b="1" dirty="0">
                <a:solidFill>
                  <a:srgbClr val="00B0F0"/>
                </a:solidFill>
                <a:latin typeface="Cambria" panose="02040503050406030204" pitchFamily="18" charset="0"/>
                <a:ea typeface="Cambria" panose="02040503050406030204" pitchFamily="18" charset="0"/>
              </a:rPr>
              <a:t>Corso di Dottorato in </a:t>
            </a:r>
            <a:r>
              <a:rPr lang="it-IT" sz="1600" b="1" dirty="0" err="1">
                <a:solidFill>
                  <a:srgbClr val="00B0F0"/>
                </a:solidFill>
                <a:latin typeface="Cambria" panose="02040503050406030204" pitchFamily="18" charset="0"/>
                <a:ea typeface="Cambria" panose="02040503050406030204" pitchFamily="18" charset="0"/>
              </a:rPr>
              <a:t>Translational</a:t>
            </a:r>
            <a:r>
              <a:rPr lang="it-IT" sz="1600" b="1" dirty="0">
                <a:solidFill>
                  <a:srgbClr val="00B0F0"/>
                </a:solidFill>
                <a:latin typeface="Cambria" panose="02040503050406030204" pitchFamily="18" charset="0"/>
                <a:ea typeface="Cambria" panose="02040503050406030204" pitchFamily="18" charset="0"/>
              </a:rPr>
              <a:t> </a:t>
            </a:r>
            <a:r>
              <a:rPr lang="it-IT" sz="1600" b="1" dirty="0" err="1">
                <a:solidFill>
                  <a:srgbClr val="00B0F0"/>
                </a:solidFill>
                <a:latin typeface="Cambria" panose="02040503050406030204" pitchFamily="18" charset="0"/>
                <a:ea typeface="Cambria" panose="02040503050406030204" pitchFamily="18" charset="0"/>
              </a:rPr>
              <a:t>Molecular</a:t>
            </a:r>
            <a:r>
              <a:rPr lang="it-IT" sz="1600" b="1" dirty="0">
                <a:solidFill>
                  <a:srgbClr val="00B0F0"/>
                </a:solidFill>
                <a:latin typeface="Cambria" panose="02040503050406030204" pitchFamily="18" charset="0"/>
                <a:ea typeface="Cambria" panose="02040503050406030204" pitchFamily="18" charset="0"/>
              </a:rPr>
              <a:t> Medicine and Surgery  </a:t>
            </a:r>
            <a:r>
              <a:rPr lang="it-IT" sz="1600" i="1" dirty="0">
                <a:solidFill>
                  <a:schemeClr val="tx1"/>
                </a:solidFill>
                <a:latin typeface="Cambria" panose="02040503050406030204" pitchFamily="18" charset="0"/>
                <a:ea typeface="Cambria" panose="02040503050406030204" pitchFamily="18" charset="0"/>
              </a:rPr>
              <a:t>- Coordinatore – prof. Gaetano </a:t>
            </a:r>
            <a:r>
              <a:rPr lang="it-IT" sz="1600" i="1" dirty="0" err="1">
                <a:solidFill>
                  <a:schemeClr val="tx1"/>
                </a:solidFill>
                <a:latin typeface="Cambria" panose="02040503050406030204" pitchFamily="18" charset="0"/>
                <a:ea typeface="Cambria" panose="02040503050406030204" pitchFamily="18" charset="0"/>
              </a:rPr>
              <a:t>Caramori</a:t>
            </a:r>
            <a:r>
              <a:rPr lang="it-IT" sz="1600" i="1" dirty="0">
                <a:solidFill>
                  <a:schemeClr val="tx1"/>
                </a:solidFill>
                <a:latin typeface="Cambria" panose="02040503050406030204" pitchFamily="18" charset="0"/>
                <a:ea typeface="Cambria" panose="02040503050406030204" pitchFamily="18" charset="0"/>
              </a:rPr>
              <a:t> – </a:t>
            </a:r>
            <a:r>
              <a:rPr lang="it-IT" sz="1600" i="1" dirty="0">
                <a:solidFill>
                  <a:schemeClr val="tx1"/>
                </a:solidFill>
                <a:latin typeface="Cambria" panose="02040503050406030204" pitchFamily="18" charset="0"/>
                <a:ea typeface="Cambria" panose="02040503050406030204" pitchFamily="18" charset="0"/>
                <a:hlinkClick r:id="rId11"/>
              </a:rPr>
              <a:t>gaetano.caramori@unime.it</a:t>
            </a:r>
            <a:endParaRPr lang="it-IT" sz="1600" i="1" dirty="0">
              <a:solidFill>
                <a:schemeClr val="tx1"/>
              </a:solidFill>
              <a:latin typeface="Cambria" panose="02040503050406030204" pitchFamily="18" charset="0"/>
              <a:ea typeface="Cambria" panose="02040503050406030204" pitchFamily="18" charset="0"/>
            </a:endParaRPr>
          </a:p>
        </p:txBody>
      </p:sp>
      <p:pic>
        <p:nvPicPr>
          <p:cNvPr id="5" name="Immagine 4">
            <a:extLst>
              <a:ext uri="{FF2B5EF4-FFF2-40B4-BE49-F238E27FC236}">
                <a16:creationId xmlns:a16="http://schemas.microsoft.com/office/drawing/2014/main" id="{562A0001-BD42-442C-6A55-F8708D707799}"/>
              </a:ext>
            </a:extLst>
          </p:cNvPr>
          <p:cNvPicPr>
            <a:picLocks noChangeAspect="1"/>
          </p:cNvPicPr>
          <p:nvPr/>
        </p:nvPicPr>
        <p:blipFill>
          <a:blip r:embed="rId12"/>
          <a:stretch>
            <a:fillRect/>
          </a:stretch>
        </p:blipFill>
        <p:spPr>
          <a:xfrm>
            <a:off x="845262" y="680655"/>
            <a:ext cx="2024047" cy="1048603"/>
          </a:xfrm>
          <a:prstGeom prst="rect">
            <a:avLst/>
          </a:prstGeom>
        </p:spPr>
      </p:pic>
      <p:pic>
        <p:nvPicPr>
          <p:cNvPr id="2" name="Immagine 1">
            <a:extLst>
              <a:ext uri="{FF2B5EF4-FFF2-40B4-BE49-F238E27FC236}">
                <a16:creationId xmlns:a16="http://schemas.microsoft.com/office/drawing/2014/main" id="{5E26A055-FCD6-382A-4766-2168FAA19F75}"/>
              </a:ext>
            </a:extLst>
          </p:cNvPr>
          <p:cNvPicPr>
            <a:picLocks noChangeAspect="1"/>
          </p:cNvPicPr>
          <p:nvPr/>
        </p:nvPicPr>
        <p:blipFill>
          <a:blip r:embed="rId13"/>
          <a:stretch>
            <a:fillRect/>
          </a:stretch>
        </p:blipFill>
        <p:spPr>
          <a:xfrm>
            <a:off x="8573892" y="649043"/>
            <a:ext cx="2024047" cy="769138"/>
          </a:xfrm>
          <a:prstGeom prst="rect">
            <a:avLst/>
          </a:prstGeom>
        </p:spPr>
      </p:pic>
      <p:sp>
        <p:nvSpPr>
          <p:cNvPr id="7" name="Segnaposto piè di pagina 5">
            <a:extLst>
              <a:ext uri="{FF2B5EF4-FFF2-40B4-BE49-F238E27FC236}">
                <a16:creationId xmlns:a16="http://schemas.microsoft.com/office/drawing/2014/main" id="{697E7AE4-F2E3-E5D6-5DC0-9AB1465E094B}"/>
              </a:ext>
            </a:extLst>
          </p:cNvPr>
          <p:cNvSpPr txBox="1">
            <a:spLocks/>
          </p:cNvSpPr>
          <p:nvPr/>
        </p:nvSpPr>
        <p:spPr>
          <a:xfrm>
            <a:off x="733247" y="6367523"/>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
        <p:nvSpPr>
          <p:cNvPr id="10" name="Titolo 1">
            <a:extLst>
              <a:ext uri="{FF2B5EF4-FFF2-40B4-BE49-F238E27FC236}">
                <a16:creationId xmlns:a16="http://schemas.microsoft.com/office/drawing/2014/main" id="{B49F0312-3D23-4015-B4B8-A2A92CAA2A6A}"/>
              </a:ext>
            </a:extLst>
          </p:cNvPr>
          <p:cNvSpPr>
            <a:spLocks noGrp="1"/>
          </p:cNvSpPr>
          <p:nvPr>
            <p:ph type="title"/>
          </p:nvPr>
        </p:nvSpPr>
        <p:spPr>
          <a:xfrm>
            <a:off x="420323" y="702156"/>
            <a:ext cx="11029616" cy="536984"/>
          </a:xfrm>
        </p:spPr>
        <p:txBody>
          <a:bodyPr>
            <a:normAutofit/>
          </a:body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Tree>
    <p:extLst>
      <p:ext uri="{BB962C8B-B14F-4D97-AF65-F5344CB8AC3E}">
        <p14:creationId xmlns:p14="http://schemas.microsoft.com/office/powerpoint/2010/main" val="332841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1E65B7A-41E5-EE95-0EFA-B569A142B94C}"/>
              </a:ext>
            </a:extLst>
          </p:cNvPr>
          <p:cNvSpPr>
            <a:spLocks noGrp="1"/>
          </p:cNvSpPr>
          <p:nvPr>
            <p:ph idx="1"/>
          </p:nvPr>
        </p:nvSpPr>
        <p:spPr>
          <a:xfrm>
            <a:off x="581193" y="1619211"/>
            <a:ext cx="11029615" cy="4952620"/>
          </a:xfrm>
        </p:spPr>
        <p:txBody>
          <a:bodyPr>
            <a:normAutofit fontScale="47500" lnSpcReduction="20000"/>
          </a:bodyPr>
          <a:lstStyle/>
          <a:p>
            <a:pPr marL="0" indent="0">
              <a:buNone/>
            </a:pPr>
            <a:r>
              <a:rPr lang="it-IT" sz="2300" dirty="0">
                <a:solidFill>
                  <a:schemeClr val="tx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Dipartimento di Scienze matematiche e informatiche, scienze fisiche e scienze della terra</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Fisica</a:t>
            </a:r>
            <a:r>
              <a:rPr lang="it-IT" sz="2300" b="1" i="1" dirty="0">
                <a:solidFill>
                  <a:schemeClr val="tx1"/>
                </a:solidFill>
                <a:latin typeface="Cambria" panose="02040503050406030204" pitchFamily="18" charset="0"/>
                <a:ea typeface="Cambria" panose="02040503050406030204" pitchFamily="18" charset="0"/>
              </a:rPr>
              <a:t> - </a:t>
            </a:r>
            <a:r>
              <a:rPr lang="it-IT" sz="2300" i="1" dirty="0">
                <a:solidFill>
                  <a:schemeClr val="tx1"/>
                </a:solidFill>
                <a:latin typeface="Cambria" panose="02040503050406030204" pitchFamily="18" charset="0"/>
                <a:ea typeface="Cambria" panose="02040503050406030204" pitchFamily="18" charset="0"/>
              </a:rPr>
              <a:t>Coordinatore prof. </a:t>
            </a:r>
            <a:r>
              <a:rPr lang="it-IT" sz="2300" i="1" dirty="0" err="1">
                <a:solidFill>
                  <a:schemeClr val="tx1"/>
                </a:solidFill>
                <a:latin typeface="Cambria" panose="02040503050406030204" pitchFamily="18" charset="0"/>
                <a:ea typeface="Cambria" panose="02040503050406030204" pitchFamily="18" charset="0"/>
              </a:rPr>
              <a:t>ssa</a:t>
            </a:r>
            <a:r>
              <a:rPr lang="it-IT" sz="2300" i="1" dirty="0">
                <a:solidFill>
                  <a:schemeClr val="tx1"/>
                </a:solidFill>
                <a:latin typeface="Cambria" panose="02040503050406030204" pitchFamily="18" charset="0"/>
                <a:ea typeface="Cambria" panose="02040503050406030204" pitchFamily="18" charset="0"/>
              </a:rPr>
              <a:t> Vincenza Crupi – </a:t>
            </a:r>
            <a:r>
              <a:rPr lang="it-IT" sz="2300" i="1" dirty="0">
                <a:solidFill>
                  <a:schemeClr val="tx1"/>
                </a:solidFill>
                <a:latin typeface="Cambria" panose="02040503050406030204" pitchFamily="18" charset="0"/>
                <a:ea typeface="Cambria" panose="02040503050406030204" pitchFamily="18" charset="0"/>
                <a:hlinkClick r:id="rId3"/>
              </a:rPr>
              <a:t>vincenza.crupi@unime.it</a:t>
            </a:r>
            <a:r>
              <a:rPr lang="it-IT" sz="2300" i="1"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Matematica e Scienze Computazionali </a:t>
            </a:r>
            <a:r>
              <a:rPr lang="it-IT" sz="2300" i="1" dirty="0">
                <a:solidFill>
                  <a:schemeClr val="tx1"/>
                </a:solidFill>
                <a:latin typeface="Cambria" panose="02040503050406030204" pitchFamily="18" charset="0"/>
                <a:ea typeface="Cambria" panose="02040503050406030204" pitchFamily="18" charset="0"/>
              </a:rPr>
              <a:t> - Coordinatore prof. Francesco Oliveri – </a:t>
            </a:r>
            <a:r>
              <a:rPr lang="it-IT" sz="2300" i="1" dirty="0">
                <a:solidFill>
                  <a:schemeClr val="tx1"/>
                </a:solidFill>
                <a:latin typeface="Cambria" panose="02040503050406030204" pitchFamily="18" charset="0"/>
                <a:ea typeface="Cambria" panose="02040503050406030204" pitchFamily="18" charset="0"/>
                <a:hlinkClick r:id="rId4"/>
              </a:rPr>
              <a:t>francesco.oliveri@unime.it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br>
              <a:rPr lang="it-IT" sz="2300" b="1" dirty="0">
                <a:solidFill>
                  <a:schemeClr val="tx1"/>
                </a:solidFill>
                <a:latin typeface="Cambria" panose="02040503050406030204" pitchFamily="18" charset="0"/>
                <a:ea typeface="Cambria" panose="02040503050406030204" pitchFamily="18" charset="0"/>
              </a:rPr>
            </a:br>
            <a:r>
              <a:rPr lang="it-IT" sz="2300" dirty="0">
                <a:solidFill>
                  <a:schemeClr val="tx1"/>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Dipartimento di Scienze chimiche, biologiche, farmaceutiche ed ambientali</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Advanced </a:t>
            </a:r>
            <a:r>
              <a:rPr lang="it-IT" sz="2300" b="1" dirty="0" err="1">
                <a:solidFill>
                  <a:srgbClr val="00B0F0"/>
                </a:solidFill>
                <a:latin typeface="Cambria" panose="02040503050406030204" pitchFamily="18" charset="0"/>
                <a:ea typeface="Cambria" panose="02040503050406030204" pitchFamily="18" charset="0"/>
              </a:rPr>
              <a:t>Catalytic</a:t>
            </a:r>
            <a:r>
              <a:rPr lang="it-IT" sz="2300" b="1" dirty="0">
                <a:solidFill>
                  <a:srgbClr val="00B0F0"/>
                </a:solidFill>
                <a:latin typeface="Cambria" panose="02040503050406030204" pitchFamily="18" charset="0"/>
                <a:ea typeface="Cambria" panose="02040503050406030204" pitchFamily="18" charset="0"/>
              </a:rPr>
              <a:t> </a:t>
            </a:r>
            <a:r>
              <a:rPr lang="it-IT" sz="2300" b="1" dirty="0" err="1">
                <a:solidFill>
                  <a:srgbClr val="00B0F0"/>
                </a:solidFill>
                <a:latin typeface="Cambria" panose="02040503050406030204" pitchFamily="18" charset="0"/>
                <a:ea typeface="Cambria" panose="02040503050406030204" pitchFamily="18" charset="0"/>
              </a:rPr>
              <a:t>Processes</a:t>
            </a:r>
            <a:r>
              <a:rPr lang="it-IT" sz="2300" b="1" dirty="0">
                <a:solidFill>
                  <a:srgbClr val="00B0F0"/>
                </a:solidFill>
                <a:latin typeface="Cambria" panose="02040503050406030204" pitchFamily="18" charset="0"/>
                <a:ea typeface="Cambria" panose="02040503050406030204" pitchFamily="18" charset="0"/>
              </a:rPr>
              <a:t> for Using </a:t>
            </a:r>
            <a:r>
              <a:rPr lang="it-IT" sz="2300" b="1" dirty="0" err="1">
                <a:solidFill>
                  <a:srgbClr val="00B0F0"/>
                </a:solidFill>
                <a:latin typeface="Cambria" panose="02040503050406030204" pitchFamily="18" charset="0"/>
                <a:ea typeface="Cambria" panose="02040503050406030204" pitchFamily="18" charset="0"/>
              </a:rPr>
              <a:t>Renewable</a:t>
            </a:r>
            <a:r>
              <a:rPr lang="it-IT" sz="2300" b="1" dirty="0">
                <a:solidFill>
                  <a:srgbClr val="00B0F0"/>
                </a:solidFill>
                <a:latin typeface="Cambria" panose="02040503050406030204" pitchFamily="18" charset="0"/>
                <a:ea typeface="Cambria" panose="02040503050406030204" pitchFamily="18" charset="0"/>
              </a:rPr>
              <a:t> Energy Sources (ACCESS) </a:t>
            </a:r>
            <a:r>
              <a:rPr lang="it-IT" sz="2300" i="1" dirty="0">
                <a:solidFill>
                  <a:schemeClr val="tx1"/>
                </a:solidFill>
                <a:latin typeface="Cambria" panose="02040503050406030204" pitchFamily="18" charset="0"/>
                <a:ea typeface="Cambria" panose="02040503050406030204" pitchFamily="18" charset="0"/>
              </a:rPr>
              <a:t>- Coordinatore – prof. Gabriele Centi - </a:t>
            </a:r>
            <a:r>
              <a:rPr lang="it-IT" sz="2300" i="1" dirty="0">
                <a:solidFill>
                  <a:schemeClr val="tx1"/>
                </a:solidFill>
                <a:latin typeface="Cambria" panose="02040503050406030204" pitchFamily="18" charset="0"/>
                <a:ea typeface="Cambria" panose="02040503050406030204" pitchFamily="18" charset="0"/>
                <a:hlinkClick r:id="rId6"/>
              </a:rPr>
              <a:t>gabriele.centi@unime.it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r>
              <a:rPr lang="it-IT" sz="2300" b="1" dirty="0">
                <a:solidFill>
                  <a:srgbClr val="00B0F0"/>
                </a:solidFill>
                <a:latin typeface="Cambria" panose="02040503050406030204" pitchFamily="18" charset="0"/>
                <a:ea typeface="Cambria" panose="02040503050406030204" pitchFamily="18" charset="0"/>
              </a:rPr>
              <a:t>Biologia Applicata e Medicina Sperimentale e Scienze Chimiche </a:t>
            </a:r>
            <a:r>
              <a:rPr lang="it-IT" sz="2300" i="1" dirty="0">
                <a:solidFill>
                  <a:schemeClr val="tx1"/>
                </a:solidFill>
                <a:latin typeface="Cambria" panose="02040503050406030204" pitchFamily="18" charset="0"/>
                <a:ea typeface="Cambria" panose="02040503050406030204" pitchFamily="18" charset="0"/>
              </a:rPr>
              <a:t>- Coordinatore – prof.ssa </a:t>
            </a:r>
            <a:r>
              <a:rPr lang="it-IT" sz="2300" i="1" dirty="0" err="1">
                <a:solidFill>
                  <a:schemeClr val="tx1"/>
                </a:solidFill>
                <a:latin typeface="Cambria" panose="02040503050406030204" pitchFamily="18" charset="0"/>
                <a:ea typeface="Cambria" panose="02040503050406030204" pitchFamily="18" charset="0"/>
              </a:rPr>
              <a:t>Nunziacarla</a:t>
            </a:r>
            <a:r>
              <a:rPr lang="it-IT" sz="2300" i="1" dirty="0">
                <a:solidFill>
                  <a:schemeClr val="tx1"/>
                </a:solidFill>
                <a:latin typeface="Cambria" panose="02040503050406030204" pitchFamily="18" charset="0"/>
                <a:ea typeface="Cambria" panose="02040503050406030204" pitchFamily="18" charset="0"/>
              </a:rPr>
              <a:t> Spanò – </a:t>
            </a:r>
            <a:r>
              <a:rPr lang="it-IT" sz="2300" i="1" dirty="0">
                <a:solidFill>
                  <a:schemeClr val="tx1"/>
                </a:solidFill>
                <a:latin typeface="Cambria" panose="02040503050406030204" pitchFamily="18" charset="0"/>
                <a:ea typeface="Cambria" panose="02040503050406030204" pitchFamily="18" charset="0"/>
                <a:hlinkClick r:id="rId7"/>
              </a:rPr>
              <a:t>nunziacarla.spano@unime.it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br>
              <a:rPr lang="it-IT" sz="2300" dirty="0">
                <a:solidFill>
                  <a:schemeClr val="tx1"/>
                </a:solidFill>
                <a:latin typeface="Cambria" panose="02040503050406030204" pitchFamily="18" charset="0"/>
                <a:ea typeface="Cambria" panose="02040503050406030204" pitchFamily="18" charset="0"/>
              </a:rPr>
            </a:br>
            <a:r>
              <a:rPr lang="it-IT" sz="2300" dirty="0">
                <a:solidFill>
                  <a:schemeClr val="tx1"/>
                </a:solidFill>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Dipartimento di Scienze cognitive, psicologiche, pedagogiche e degli studi culturali</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Scienze Cognitive </a:t>
            </a:r>
            <a:r>
              <a:rPr lang="it-IT" sz="2300" i="1" dirty="0">
                <a:solidFill>
                  <a:schemeClr val="tx1"/>
                </a:solidFill>
                <a:latin typeface="Cambria" panose="02040503050406030204" pitchFamily="18" charset="0"/>
                <a:ea typeface="Cambria" panose="02040503050406030204" pitchFamily="18" charset="0"/>
              </a:rPr>
              <a:t>- Coordinatore – prof.ssa Alessandra Maria Falzone – </a:t>
            </a:r>
            <a:r>
              <a:rPr lang="it-IT" sz="2300" i="1" dirty="0">
                <a:solidFill>
                  <a:schemeClr val="tx1"/>
                </a:solidFill>
                <a:latin typeface="Cambria" panose="02040503050406030204" pitchFamily="18" charset="0"/>
                <a:ea typeface="Cambria" panose="02040503050406030204" pitchFamily="18" charset="0"/>
                <a:hlinkClick r:id="rId9"/>
              </a:rPr>
              <a:t>alessandra.falzone@unime.it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br>
              <a:rPr lang="it-IT" sz="2300" dirty="0">
                <a:solidFill>
                  <a:schemeClr val="tx1"/>
                </a:solidFill>
                <a:latin typeface="Cambria" panose="02040503050406030204" pitchFamily="18" charset="0"/>
                <a:ea typeface="Cambria" panose="02040503050406030204" pitchFamily="18" charset="0"/>
              </a:rPr>
            </a:br>
            <a:r>
              <a:rPr lang="it-IT" sz="2300" dirty="0">
                <a:solidFill>
                  <a:schemeClr val="tx1"/>
                </a:solidFill>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val="tx"/>
                    </a:ext>
                  </a:extLst>
                </a:hlinkClick>
              </a:rPr>
              <a:t>Dipartimento di Scienze politiche e giuridiche</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Scienze Politiche </a:t>
            </a:r>
            <a:r>
              <a:rPr lang="it-IT" sz="2300" i="1" dirty="0">
                <a:solidFill>
                  <a:schemeClr val="tx1"/>
                </a:solidFill>
                <a:latin typeface="Cambria" panose="02040503050406030204" pitchFamily="18" charset="0"/>
                <a:ea typeface="Cambria" panose="02040503050406030204" pitchFamily="18" charset="0"/>
              </a:rPr>
              <a:t>- Coordinatore – prof. Giuseppe Bottaro – </a:t>
            </a:r>
            <a:r>
              <a:rPr lang="it-IT" sz="2300" i="1" dirty="0">
                <a:solidFill>
                  <a:schemeClr val="tx1"/>
                </a:solidFill>
                <a:latin typeface="Cambria" panose="02040503050406030204" pitchFamily="18" charset="0"/>
                <a:ea typeface="Cambria" panose="02040503050406030204" pitchFamily="18" charset="0"/>
                <a:hlinkClick r:id="rId11"/>
              </a:rPr>
              <a:t>giuseppe.bottaro@unime.it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Scienze delle Pubbliche Amministrazioni </a:t>
            </a:r>
            <a:r>
              <a:rPr lang="it-IT" sz="2300" i="1" dirty="0">
                <a:solidFill>
                  <a:schemeClr val="tx1"/>
                </a:solidFill>
                <a:latin typeface="Cambria" panose="02040503050406030204" pitchFamily="18" charset="0"/>
                <a:ea typeface="Cambria" panose="02040503050406030204" pitchFamily="18" charset="0"/>
              </a:rPr>
              <a:t>- Coordinatore – prof.ssa Daniela Novarese – </a:t>
            </a:r>
            <a:r>
              <a:rPr lang="it-IT" sz="2300" i="1" dirty="0">
                <a:solidFill>
                  <a:schemeClr val="tx1"/>
                </a:solidFill>
                <a:latin typeface="Cambria" panose="02040503050406030204" pitchFamily="18" charset="0"/>
                <a:ea typeface="Cambria" panose="02040503050406030204" pitchFamily="18" charset="0"/>
                <a:hlinkClick r:id="rId12"/>
              </a:rPr>
              <a:t>daniela.novarese@unime.it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endParaRPr lang="it-IT" sz="2300" i="1" dirty="0">
              <a:solidFill>
                <a:schemeClr val="tx1"/>
              </a:solidFill>
              <a:latin typeface="Cambria" panose="02040503050406030204" pitchFamily="18" charset="0"/>
              <a:ea typeface="Cambria" panose="02040503050406030204" pitchFamily="18" charset="0"/>
            </a:endParaRPr>
          </a:p>
          <a:p>
            <a:pPr marL="0" indent="0">
              <a:buNone/>
            </a:pPr>
            <a:r>
              <a:rPr lang="it-IT" sz="2300" dirty="0">
                <a:solidFill>
                  <a:schemeClr val="tx1"/>
                </a:solidFill>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Dipartimento di Scienze veterinarie</a:t>
            </a:r>
            <a:r>
              <a:rPr lang="it-IT" sz="2300" dirty="0">
                <a:solidFill>
                  <a:schemeClr val="tx1"/>
                </a:solidFill>
                <a:latin typeface="Cambria" panose="02040503050406030204" pitchFamily="18" charset="0"/>
                <a:ea typeface="Cambria" panose="02040503050406030204" pitchFamily="18" charset="0"/>
              </a:rPr>
              <a:t>: </a:t>
            </a:r>
          </a:p>
          <a:p>
            <a:pPr marL="0" indent="0">
              <a:buNone/>
            </a:pPr>
            <a:r>
              <a:rPr lang="it-IT" sz="2300" b="1" dirty="0">
                <a:solidFill>
                  <a:srgbClr val="00B0F0"/>
                </a:solidFill>
                <a:latin typeface="Cambria" panose="02040503050406030204" pitchFamily="18" charset="0"/>
                <a:ea typeface="Cambria" panose="02040503050406030204" pitchFamily="18" charset="0"/>
              </a:rPr>
              <a:t>Corso di Dottorato in Scienze Veterinarie </a:t>
            </a:r>
            <a:r>
              <a:rPr lang="it-IT" sz="2300" i="1" dirty="0">
                <a:solidFill>
                  <a:schemeClr val="tx1"/>
                </a:solidFill>
                <a:latin typeface="Cambria" panose="02040503050406030204" pitchFamily="18" charset="0"/>
                <a:ea typeface="Cambria" panose="02040503050406030204" pitchFamily="18" charset="0"/>
              </a:rPr>
              <a:t>- Coordinatore – prof. Francesco Fazio – </a:t>
            </a:r>
            <a:r>
              <a:rPr lang="it-IT" sz="2300" i="1" dirty="0">
                <a:solidFill>
                  <a:schemeClr val="tx1"/>
                </a:solidFill>
                <a:latin typeface="Cambria" panose="02040503050406030204" pitchFamily="18" charset="0"/>
                <a:ea typeface="Cambria" panose="02040503050406030204" pitchFamily="18" charset="0"/>
                <a:hlinkClick r:id="rId14"/>
              </a:rPr>
              <a:t>francesco.fazio@unime.it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endParaRPr lang="it-IT" sz="2300" i="1" dirty="0">
              <a:solidFill>
                <a:schemeClr val="tx1"/>
              </a:solidFill>
              <a:latin typeface="Cambria" panose="02040503050406030204" pitchFamily="18" charset="0"/>
              <a:ea typeface="Cambria" panose="02040503050406030204" pitchFamily="18" charset="0"/>
            </a:endParaRPr>
          </a:p>
          <a:p>
            <a:pPr marL="0" indent="0">
              <a:buNone/>
            </a:pPr>
            <a:r>
              <a:rPr lang="it-IT" sz="2300" i="1" dirty="0">
                <a:solidFill>
                  <a:schemeClr val="tx1"/>
                </a:solidFill>
                <a:latin typeface="Cambria" panose="02040503050406030204" pitchFamily="18" charset="0"/>
                <a:ea typeface="Cambria" panose="02040503050406030204" pitchFamily="18" charset="0"/>
              </a:rPr>
              <a:t>Le informazioni sui Corsi di Dottorato sono reperibili alla pagina del sito di Ateneo </a:t>
            </a:r>
            <a:r>
              <a:rPr lang="it-IT" sz="2300" i="1" dirty="0">
                <a:latin typeface="Cambria" panose="02040503050406030204" pitchFamily="18" charset="0"/>
                <a:ea typeface="Cambria" panose="02040503050406030204" pitchFamily="18" charset="0"/>
                <a:hlinkClick r:id="rId15"/>
              </a:rPr>
              <a:t>Homepage | Course </a:t>
            </a:r>
            <a:r>
              <a:rPr lang="it-IT" sz="2300" i="1" dirty="0" err="1">
                <a:latin typeface="Cambria" panose="02040503050406030204" pitchFamily="18" charset="0"/>
                <a:ea typeface="Cambria" panose="02040503050406030204" pitchFamily="18" charset="0"/>
                <a:hlinkClick r:id="rId15"/>
              </a:rPr>
              <a:t>Catalogue</a:t>
            </a:r>
            <a:r>
              <a:rPr lang="it-IT" sz="2300" i="1" dirty="0">
                <a:latin typeface="Cambria" panose="02040503050406030204" pitchFamily="18" charset="0"/>
                <a:ea typeface="Cambria" panose="02040503050406030204" pitchFamily="18" charset="0"/>
                <a:hlinkClick r:id="rId15"/>
              </a:rPr>
              <a:t>, Università degli Studi di Messina (cineca.it)</a:t>
            </a:r>
            <a:endParaRPr lang="it-IT" sz="2300" i="1" dirty="0">
              <a:solidFill>
                <a:schemeClr val="tx1"/>
              </a:solidFill>
              <a:latin typeface="Cambria" panose="02040503050406030204" pitchFamily="18" charset="0"/>
              <a:ea typeface="Cambria" panose="02040503050406030204" pitchFamily="18" charset="0"/>
            </a:endParaRPr>
          </a:p>
          <a:p>
            <a:pPr marL="0" indent="0">
              <a:buNone/>
            </a:pPr>
            <a:endParaRPr lang="it-IT" sz="1800" i="1" dirty="0">
              <a:solidFill>
                <a:schemeClr val="tx1"/>
              </a:solidFill>
              <a:latin typeface="Cambria" panose="02040503050406030204" pitchFamily="18" charset="0"/>
              <a:ea typeface="Cambria" panose="02040503050406030204" pitchFamily="18" charset="0"/>
            </a:endParaRPr>
          </a:p>
          <a:p>
            <a:pPr marL="0" indent="0">
              <a:buNone/>
            </a:pPr>
            <a:endParaRPr lang="it-IT" sz="1800" b="1" dirty="0">
              <a:solidFill>
                <a:srgbClr val="00B0F0"/>
              </a:solidFill>
              <a:latin typeface="Cambria" panose="02040503050406030204" pitchFamily="18" charset="0"/>
              <a:ea typeface="Cambria" panose="02040503050406030204" pitchFamily="18" charset="0"/>
            </a:endParaRPr>
          </a:p>
          <a:p>
            <a:endParaRPr lang="it-IT" dirty="0"/>
          </a:p>
        </p:txBody>
      </p:sp>
      <p:pic>
        <p:nvPicPr>
          <p:cNvPr id="6" name="Immagine 5">
            <a:extLst>
              <a:ext uri="{FF2B5EF4-FFF2-40B4-BE49-F238E27FC236}">
                <a16:creationId xmlns:a16="http://schemas.microsoft.com/office/drawing/2014/main" id="{B5BDBC20-496A-365B-0E16-A75373E290DA}"/>
              </a:ext>
            </a:extLst>
          </p:cNvPr>
          <p:cNvPicPr>
            <a:picLocks noChangeAspect="1"/>
          </p:cNvPicPr>
          <p:nvPr/>
        </p:nvPicPr>
        <p:blipFill>
          <a:blip r:embed="rId16"/>
          <a:stretch>
            <a:fillRect/>
          </a:stretch>
        </p:blipFill>
        <p:spPr>
          <a:xfrm>
            <a:off x="8455679" y="568987"/>
            <a:ext cx="2024047" cy="769138"/>
          </a:xfrm>
          <a:prstGeom prst="rect">
            <a:avLst/>
          </a:prstGeom>
        </p:spPr>
      </p:pic>
      <p:pic>
        <p:nvPicPr>
          <p:cNvPr id="7" name="Immagine 6">
            <a:extLst>
              <a:ext uri="{FF2B5EF4-FFF2-40B4-BE49-F238E27FC236}">
                <a16:creationId xmlns:a16="http://schemas.microsoft.com/office/drawing/2014/main" id="{3F17C981-FB41-7E07-4CC4-AC80FA759694}"/>
              </a:ext>
            </a:extLst>
          </p:cNvPr>
          <p:cNvPicPr>
            <a:picLocks noChangeAspect="1"/>
          </p:cNvPicPr>
          <p:nvPr/>
        </p:nvPicPr>
        <p:blipFill>
          <a:blip r:embed="rId17"/>
          <a:stretch>
            <a:fillRect/>
          </a:stretch>
        </p:blipFill>
        <p:spPr>
          <a:xfrm>
            <a:off x="677334" y="649043"/>
            <a:ext cx="2024047" cy="1048603"/>
          </a:xfrm>
          <a:prstGeom prst="rect">
            <a:avLst/>
          </a:prstGeom>
        </p:spPr>
      </p:pic>
      <p:sp>
        <p:nvSpPr>
          <p:cNvPr id="2" name="Segnaposto piè di pagina 5">
            <a:extLst>
              <a:ext uri="{FF2B5EF4-FFF2-40B4-BE49-F238E27FC236}">
                <a16:creationId xmlns:a16="http://schemas.microsoft.com/office/drawing/2014/main" id="{9A85ACF0-19BB-EC4E-63EC-09CE831C97E1}"/>
              </a:ext>
            </a:extLst>
          </p:cNvPr>
          <p:cNvSpPr txBox="1">
            <a:spLocks/>
          </p:cNvSpPr>
          <p:nvPr/>
        </p:nvSpPr>
        <p:spPr>
          <a:xfrm>
            <a:off x="733247" y="6367523"/>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
        <p:nvSpPr>
          <p:cNvPr id="10" name="Titolo 1">
            <a:extLst>
              <a:ext uri="{FF2B5EF4-FFF2-40B4-BE49-F238E27FC236}">
                <a16:creationId xmlns:a16="http://schemas.microsoft.com/office/drawing/2014/main" id="{084646D8-03AC-C77D-F766-281A792DBB41}"/>
              </a:ext>
            </a:extLst>
          </p:cNvPr>
          <p:cNvSpPr>
            <a:spLocks noGrp="1"/>
          </p:cNvSpPr>
          <p:nvPr>
            <p:ph type="title"/>
          </p:nvPr>
        </p:nvSpPr>
        <p:spPr>
          <a:xfrm>
            <a:off x="90125" y="702156"/>
            <a:ext cx="11029616" cy="536984"/>
          </a:xfrm>
        </p:spPr>
        <p:txBody>
          <a:bodyPr>
            <a:normAutofit/>
          </a:body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Tree>
    <p:extLst>
      <p:ext uri="{BB962C8B-B14F-4D97-AF65-F5344CB8AC3E}">
        <p14:creationId xmlns:p14="http://schemas.microsoft.com/office/powerpoint/2010/main" val="231991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E58C95C-08BD-69D9-45F0-EBA4F012B64C}"/>
              </a:ext>
            </a:extLst>
          </p:cNvPr>
          <p:cNvSpPr>
            <a:spLocks noGrp="1"/>
          </p:cNvSpPr>
          <p:nvPr>
            <p:ph idx="1"/>
          </p:nvPr>
        </p:nvSpPr>
        <p:spPr>
          <a:xfrm>
            <a:off x="581193" y="1611757"/>
            <a:ext cx="11029615" cy="3634486"/>
          </a:xfrm>
        </p:spPr>
        <p:txBody>
          <a:bodyPr>
            <a:normAutofit/>
          </a:bodyPr>
          <a:lstStyle/>
          <a:p>
            <a:pPr marL="0" indent="0" algn="just">
              <a:buNone/>
            </a:pPr>
            <a:r>
              <a:rPr lang="it-IT" dirty="0">
                <a:latin typeface="Cambria" panose="02040503050406030204" pitchFamily="18" charset="0"/>
                <a:ea typeface="Cambria" panose="02040503050406030204" pitchFamily="18" charset="0"/>
              </a:rPr>
              <a:t>Nell’ambito delle attività di ricerca applicata l’Università è dotata di laboratori presso cui i dottorandi possono svolgere ricerche e analisi, supportate da tecnici di laboratorio e da docenti di elevata qualificazione scientifica, ed in particolare:</a:t>
            </a:r>
          </a:p>
          <a:p>
            <a:pPr marL="0" indent="0" algn="just">
              <a:buNone/>
            </a:pPr>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Ingegneria - Polo </a:t>
            </a:r>
            <a:r>
              <a:rPr lang="it-IT" sz="1400" b="1" i="1" dirty="0" err="1">
                <a:solidFill>
                  <a:schemeClr val="accent1">
                    <a:lumMod val="75000"/>
                  </a:schemeClr>
                </a:solidFill>
                <a:latin typeface="Cambria" panose="02040503050406030204" pitchFamily="18" charset="0"/>
                <a:ea typeface="Cambria" panose="02040503050406030204" pitchFamily="18" charset="0"/>
              </a:rPr>
              <a:t>Papardo</a:t>
            </a:r>
            <a:endParaRPr lang="it-IT" sz="1400" b="1" i="1" dirty="0">
              <a:solidFill>
                <a:schemeClr val="accent1">
                  <a:lumMod val="75000"/>
                </a:schemeClr>
              </a:solidFill>
              <a:latin typeface="Cambria" panose="02040503050406030204" pitchFamily="18" charset="0"/>
              <a:ea typeface="Cambria" panose="02040503050406030204" pitchFamily="18" charset="0"/>
            </a:endParaRPr>
          </a:p>
          <a:p>
            <a:pPr marL="0" indent="0" algn="just">
              <a:buNone/>
            </a:pPr>
            <a:r>
              <a:rPr lang="it-IT" sz="1400" b="1" i="1" dirty="0">
                <a:solidFill>
                  <a:schemeClr val="accent1">
                    <a:lumMod val="75000"/>
                  </a:schemeClr>
                </a:solidFill>
                <a:latin typeface="Cambria" panose="02040503050406030204" pitchFamily="18" charset="0"/>
                <a:ea typeface="Cambria" panose="02040503050406030204" pitchFamily="18" charset="0"/>
              </a:rPr>
              <a:t>	</a:t>
            </a:r>
            <a:r>
              <a:rPr lang="it-IT" b="1" i="1" dirty="0">
                <a:solidFill>
                  <a:schemeClr val="accent1">
                    <a:lumMod val="75000"/>
                  </a:schemeClr>
                </a:solidFill>
                <a:latin typeface="Cambria" panose="02040503050406030204" pitchFamily="18" charset="0"/>
                <a:ea typeface="Cambria" panose="02040503050406030204" pitchFamily="18" charset="0"/>
              </a:rPr>
              <a:t>	</a:t>
            </a:r>
            <a:endParaRPr lang="it-IT" sz="1400" i="1" dirty="0">
              <a:latin typeface="Cambria" panose="02040503050406030204" pitchFamily="18" charset="0"/>
              <a:ea typeface="Cambria" panose="02040503050406030204" pitchFamily="18" charset="0"/>
            </a:endParaRPr>
          </a:p>
          <a:p>
            <a:pPr marL="0" indent="0" algn="just">
              <a:buNone/>
            </a:pPr>
            <a:endParaRPr lang="it-IT" sz="1400" i="1" dirty="0">
              <a:latin typeface="Cambria" panose="02040503050406030204" pitchFamily="18" charset="0"/>
              <a:ea typeface="Cambria" panose="02040503050406030204" pitchFamily="18" charset="0"/>
            </a:endParaRPr>
          </a:p>
          <a:p>
            <a:pPr marL="0" indent="0" algn="just">
              <a:buNone/>
            </a:pPr>
            <a:endParaRPr lang="it-IT" sz="1400" i="1" dirty="0">
              <a:latin typeface="Cambria" panose="02040503050406030204" pitchFamily="18" charset="0"/>
              <a:ea typeface="Cambria" panose="02040503050406030204" pitchFamily="18" charset="0"/>
            </a:endParaRPr>
          </a:p>
          <a:p>
            <a:pPr marL="0" indent="0" algn="just">
              <a:buNone/>
            </a:pPr>
            <a:endParaRPr lang="it-IT" sz="1400" i="1" dirty="0">
              <a:latin typeface="Cambria" panose="02040503050406030204" pitchFamily="18" charset="0"/>
              <a:ea typeface="Cambria" panose="02040503050406030204" pitchFamily="18" charset="0"/>
            </a:endParaRPr>
          </a:p>
          <a:p>
            <a:pPr marL="0" indent="0" algn="just">
              <a:buNone/>
            </a:pPr>
            <a:r>
              <a:rPr lang="it-IT" dirty="0">
                <a:latin typeface="Cambria" panose="02040503050406030204" pitchFamily="18" charset="0"/>
                <a:ea typeface="Cambria" panose="02040503050406030204" pitchFamily="18" charset="0"/>
              </a:rPr>
              <a:t>								</a:t>
            </a:r>
          </a:p>
          <a:p>
            <a:endParaRPr lang="it-IT" dirty="0">
              <a:latin typeface="Cambria" panose="02040503050406030204" pitchFamily="18" charset="0"/>
              <a:ea typeface="Cambria" panose="02040503050406030204" pitchFamily="18" charset="0"/>
            </a:endParaRPr>
          </a:p>
          <a:p>
            <a:endParaRPr lang="it-IT" dirty="0"/>
          </a:p>
        </p:txBody>
      </p:sp>
      <p:pic>
        <p:nvPicPr>
          <p:cNvPr id="5" name="Immagine 4">
            <a:extLst>
              <a:ext uri="{FF2B5EF4-FFF2-40B4-BE49-F238E27FC236}">
                <a16:creationId xmlns:a16="http://schemas.microsoft.com/office/drawing/2014/main" id="{BDEB4C6C-F8FA-4C27-E3BA-436F2F8E3ACA}"/>
              </a:ext>
            </a:extLst>
          </p:cNvPr>
          <p:cNvPicPr>
            <a:picLocks noChangeAspect="1"/>
          </p:cNvPicPr>
          <p:nvPr/>
        </p:nvPicPr>
        <p:blipFill>
          <a:blip r:embed="rId2"/>
          <a:stretch>
            <a:fillRect/>
          </a:stretch>
        </p:blipFill>
        <p:spPr>
          <a:xfrm>
            <a:off x="612709" y="605368"/>
            <a:ext cx="2024047" cy="1048603"/>
          </a:xfrm>
          <a:prstGeom prst="rect">
            <a:avLst/>
          </a:prstGeom>
        </p:spPr>
      </p:pic>
      <p:pic>
        <p:nvPicPr>
          <p:cNvPr id="7" name="Immagine 6">
            <a:extLst>
              <a:ext uri="{FF2B5EF4-FFF2-40B4-BE49-F238E27FC236}">
                <a16:creationId xmlns:a16="http://schemas.microsoft.com/office/drawing/2014/main" id="{79833DF5-7FEE-4528-E0CD-32472D271A49}"/>
              </a:ext>
            </a:extLst>
          </p:cNvPr>
          <p:cNvPicPr>
            <a:picLocks noChangeAspect="1"/>
          </p:cNvPicPr>
          <p:nvPr/>
        </p:nvPicPr>
        <p:blipFill>
          <a:blip r:embed="rId3"/>
          <a:stretch>
            <a:fillRect/>
          </a:stretch>
        </p:blipFill>
        <p:spPr>
          <a:xfrm>
            <a:off x="581192" y="2893910"/>
            <a:ext cx="4111128" cy="2382473"/>
          </a:xfrm>
          <a:prstGeom prst="rect">
            <a:avLst/>
          </a:prstGeom>
        </p:spPr>
      </p:pic>
      <p:graphicFrame>
        <p:nvGraphicFramePr>
          <p:cNvPr id="14" name="Oggetto 13">
            <a:extLst>
              <a:ext uri="{FF2B5EF4-FFF2-40B4-BE49-F238E27FC236}">
                <a16:creationId xmlns:a16="http://schemas.microsoft.com/office/drawing/2014/main" id="{2543E7FC-BFD4-CC93-9045-D11BE92AA98A}"/>
              </a:ext>
            </a:extLst>
          </p:cNvPr>
          <p:cNvGraphicFramePr>
            <a:graphicFrameLocks noChangeAspect="1"/>
          </p:cNvGraphicFramePr>
          <p:nvPr>
            <p:extLst>
              <p:ext uri="{D42A27DB-BD31-4B8C-83A1-F6EECF244321}">
                <p14:modId xmlns:p14="http://schemas.microsoft.com/office/powerpoint/2010/main" val="3335438709"/>
              </p:ext>
            </p:extLst>
          </p:nvPr>
        </p:nvGraphicFramePr>
        <p:xfrm>
          <a:off x="5442823" y="2498533"/>
          <a:ext cx="2455960" cy="3471822"/>
        </p:xfrm>
        <a:graphic>
          <a:graphicData uri="http://schemas.openxmlformats.org/presentationml/2006/ole">
            <mc:AlternateContent xmlns:mc="http://schemas.openxmlformats.org/markup-compatibility/2006">
              <mc:Choice xmlns:v="urn:schemas-microsoft-com:vml" Requires="v">
                <p:oleObj name="Worksheet" r:id="rId4" imgW="2962119" imgH="4543553" progId="Excel.Sheet.12">
                  <p:embed/>
                </p:oleObj>
              </mc:Choice>
              <mc:Fallback>
                <p:oleObj name="Worksheet" r:id="rId4" imgW="2962119" imgH="4543553" progId="Excel.Sheet.12">
                  <p:embed/>
                  <p:pic>
                    <p:nvPicPr>
                      <p:cNvPr id="14" name="Oggetto 13">
                        <a:extLst>
                          <a:ext uri="{FF2B5EF4-FFF2-40B4-BE49-F238E27FC236}">
                            <a16:creationId xmlns:a16="http://schemas.microsoft.com/office/drawing/2014/main" id="{2543E7FC-BFD4-CC93-9045-D11BE92AA98A}"/>
                          </a:ext>
                        </a:extLst>
                      </p:cNvPr>
                      <p:cNvPicPr/>
                      <p:nvPr/>
                    </p:nvPicPr>
                    <p:blipFill>
                      <a:blip r:embed="rId5"/>
                      <a:stretch>
                        <a:fillRect/>
                      </a:stretch>
                    </p:blipFill>
                    <p:spPr>
                      <a:xfrm>
                        <a:off x="5442823" y="2498533"/>
                        <a:ext cx="2455960" cy="3471822"/>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E9C7E2D9-4EBC-4013-C13B-05778C09110D}"/>
              </a:ext>
            </a:extLst>
          </p:cNvPr>
          <p:cNvGraphicFramePr>
            <a:graphicFrameLocks noChangeAspect="1"/>
          </p:cNvGraphicFramePr>
          <p:nvPr>
            <p:extLst>
              <p:ext uri="{D42A27DB-BD31-4B8C-83A1-F6EECF244321}">
                <p14:modId xmlns:p14="http://schemas.microsoft.com/office/powerpoint/2010/main" val="2452016330"/>
              </p:ext>
            </p:extLst>
          </p:nvPr>
        </p:nvGraphicFramePr>
        <p:xfrm>
          <a:off x="581192" y="5354227"/>
          <a:ext cx="2482223" cy="846031"/>
        </p:xfrm>
        <a:graphic>
          <a:graphicData uri="http://schemas.openxmlformats.org/presentationml/2006/ole">
            <mc:AlternateContent xmlns:mc="http://schemas.openxmlformats.org/markup-compatibility/2006">
              <mc:Choice xmlns:v="urn:schemas-microsoft-com:vml" Requires="v">
                <p:oleObj name="Worksheet" r:id="rId6" imgW="2962119" imgH="1009508" progId="Excel.Sheet.12">
                  <p:embed/>
                </p:oleObj>
              </mc:Choice>
              <mc:Fallback>
                <p:oleObj name="Worksheet" r:id="rId6" imgW="2962119" imgH="1009508" progId="Excel.Sheet.12">
                  <p:embed/>
                  <p:pic>
                    <p:nvPicPr>
                      <p:cNvPr id="15" name="Oggetto 14">
                        <a:extLst>
                          <a:ext uri="{FF2B5EF4-FFF2-40B4-BE49-F238E27FC236}">
                            <a16:creationId xmlns:a16="http://schemas.microsoft.com/office/drawing/2014/main" id="{E9C7E2D9-4EBC-4013-C13B-05778C09110D}"/>
                          </a:ext>
                        </a:extLst>
                      </p:cNvPr>
                      <p:cNvPicPr/>
                      <p:nvPr/>
                    </p:nvPicPr>
                    <p:blipFill>
                      <a:blip r:embed="rId7"/>
                      <a:stretch>
                        <a:fillRect/>
                      </a:stretch>
                    </p:blipFill>
                    <p:spPr>
                      <a:xfrm>
                        <a:off x="581192" y="5354227"/>
                        <a:ext cx="2482223" cy="846031"/>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1081CBF0-2597-5A5A-9E28-24BE150C8CCC}"/>
              </a:ext>
            </a:extLst>
          </p:cNvPr>
          <p:cNvGraphicFramePr>
            <a:graphicFrameLocks noChangeAspect="1"/>
          </p:cNvGraphicFramePr>
          <p:nvPr>
            <p:extLst>
              <p:ext uri="{D42A27DB-BD31-4B8C-83A1-F6EECF244321}">
                <p14:modId xmlns:p14="http://schemas.microsoft.com/office/powerpoint/2010/main" val="3699172007"/>
              </p:ext>
            </p:extLst>
          </p:nvPr>
        </p:nvGraphicFramePr>
        <p:xfrm>
          <a:off x="8466132" y="2234387"/>
          <a:ext cx="2992621" cy="4448292"/>
        </p:xfrm>
        <a:graphic>
          <a:graphicData uri="http://schemas.openxmlformats.org/presentationml/2006/ole">
            <mc:AlternateContent xmlns:mc="http://schemas.openxmlformats.org/markup-compatibility/2006">
              <mc:Choice xmlns:v="urn:schemas-microsoft-com:vml" Requires="v">
                <p:oleObj name="Worksheet" r:id="rId8" imgW="3857733" imgH="5734235" progId="Excel.Sheet.12">
                  <p:embed/>
                </p:oleObj>
              </mc:Choice>
              <mc:Fallback>
                <p:oleObj name="Worksheet" r:id="rId8" imgW="3857733" imgH="5734235" progId="Excel.Sheet.12">
                  <p:embed/>
                  <p:pic>
                    <p:nvPicPr>
                      <p:cNvPr id="17" name="Oggetto 16">
                        <a:extLst>
                          <a:ext uri="{FF2B5EF4-FFF2-40B4-BE49-F238E27FC236}">
                            <a16:creationId xmlns:a16="http://schemas.microsoft.com/office/drawing/2014/main" id="{1081CBF0-2597-5A5A-9E28-24BE150C8CCC}"/>
                          </a:ext>
                        </a:extLst>
                      </p:cNvPr>
                      <p:cNvPicPr/>
                      <p:nvPr/>
                    </p:nvPicPr>
                    <p:blipFill>
                      <a:blip r:embed="rId9"/>
                      <a:stretch>
                        <a:fillRect/>
                      </a:stretch>
                    </p:blipFill>
                    <p:spPr>
                      <a:xfrm>
                        <a:off x="8466132" y="2234387"/>
                        <a:ext cx="2992621" cy="4448292"/>
                      </a:xfrm>
                      <a:prstGeom prst="rect">
                        <a:avLst/>
                      </a:prstGeom>
                    </p:spPr>
                  </p:pic>
                </p:oleObj>
              </mc:Fallback>
            </mc:AlternateContent>
          </a:graphicData>
        </a:graphic>
      </p:graphicFrame>
      <p:graphicFrame>
        <p:nvGraphicFramePr>
          <p:cNvPr id="20" name="Oggetto 19">
            <a:extLst>
              <a:ext uri="{FF2B5EF4-FFF2-40B4-BE49-F238E27FC236}">
                <a16:creationId xmlns:a16="http://schemas.microsoft.com/office/drawing/2014/main" id="{F9BC49C0-1E62-EE3F-FC97-DEED6F411318}"/>
              </a:ext>
            </a:extLst>
          </p:cNvPr>
          <p:cNvGraphicFramePr>
            <a:graphicFrameLocks noChangeAspect="1"/>
          </p:cNvGraphicFramePr>
          <p:nvPr>
            <p:extLst>
              <p:ext uri="{D42A27DB-BD31-4B8C-83A1-F6EECF244321}">
                <p14:modId xmlns:p14="http://schemas.microsoft.com/office/powerpoint/2010/main" val="671967537"/>
              </p:ext>
            </p:extLst>
          </p:nvPr>
        </p:nvGraphicFramePr>
        <p:xfrm>
          <a:off x="3063415" y="5387732"/>
          <a:ext cx="2044943" cy="446677"/>
        </p:xfrm>
        <a:graphic>
          <a:graphicData uri="http://schemas.openxmlformats.org/presentationml/2006/ole">
            <mc:AlternateContent xmlns:mc="http://schemas.openxmlformats.org/markup-compatibility/2006">
              <mc:Choice xmlns:v="urn:schemas-microsoft-com:vml" Requires="v">
                <p:oleObj name="Worksheet" r:id="rId10" imgW="2790741" imgH="609543" progId="Excel.Sheet.12">
                  <p:embed/>
                </p:oleObj>
              </mc:Choice>
              <mc:Fallback>
                <p:oleObj name="Worksheet" r:id="rId10" imgW="2790741" imgH="609543" progId="Excel.Sheet.12">
                  <p:embed/>
                  <p:pic>
                    <p:nvPicPr>
                      <p:cNvPr id="20" name="Oggetto 19">
                        <a:extLst>
                          <a:ext uri="{FF2B5EF4-FFF2-40B4-BE49-F238E27FC236}">
                            <a16:creationId xmlns:a16="http://schemas.microsoft.com/office/drawing/2014/main" id="{F9BC49C0-1E62-EE3F-FC97-DEED6F411318}"/>
                          </a:ext>
                        </a:extLst>
                      </p:cNvPr>
                      <p:cNvPicPr/>
                      <p:nvPr/>
                    </p:nvPicPr>
                    <p:blipFill>
                      <a:blip r:embed="rId11"/>
                      <a:stretch>
                        <a:fillRect/>
                      </a:stretch>
                    </p:blipFill>
                    <p:spPr>
                      <a:xfrm>
                        <a:off x="3063415" y="5387732"/>
                        <a:ext cx="2044943" cy="446677"/>
                      </a:xfrm>
                      <a:prstGeom prst="rect">
                        <a:avLst/>
                      </a:prstGeom>
                    </p:spPr>
                  </p:pic>
                </p:oleObj>
              </mc:Fallback>
            </mc:AlternateContent>
          </a:graphicData>
        </a:graphic>
      </p:graphicFrame>
      <p:sp>
        <p:nvSpPr>
          <p:cNvPr id="2" name="Segnaposto piè di pagina 5">
            <a:extLst>
              <a:ext uri="{FF2B5EF4-FFF2-40B4-BE49-F238E27FC236}">
                <a16:creationId xmlns:a16="http://schemas.microsoft.com/office/drawing/2014/main" id="{D9CC6C5D-8752-1B8F-72B7-701A06314818}"/>
              </a:ext>
            </a:extLst>
          </p:cNvPr>
          <p:cNvSpPr txBox="1">
            <a:spLocks/>
          </p:cNvSpPr>
          <p:nvPr/>
        </p:nvSpPr>
        <p:spPr>
          <a:xfrm>
            <a:off x="733247" y="6367523"/>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pic>
        <p:nvPicPr>
          <p:cNvPr id="6" name="Immagine 5">
            <a:extLst>
              <a:ext uri="{FF2B5EF4-FFF2-40B4-BE49-F238E27FC236}">
                <a16:creationId xmlns:a16="http://schemas.microsoft.com/office/drawing/2014/main" id="{E3426D64-A311-3516-DFBB-D6F9D15E55C4}"/>
              </a:ext>
            </a:extLst>
          </p:cNvPr>
          <p:cNvPicPr>
            <a:picLocks noChangeAspect="1"/>
          </p:cNvPicPr>
          <p:nvPr/>
        </p:nvPicPr>
        <p:blipFill>
          <a:blip r:embed="rId12"/>
          <a:stretch>
            <a:fillRect/>
          </a:stretch>
        </p:blipFill>
        <p:spPr>
          <a:xfrm>
            <a:off x="8850720" y="552061"/>
            <a:ext cx="2113130" cy="802989"/>
          </a:xfrm>
          <a:prstGeom prst="rect">
            <a:avLst/>
          </a:prstGeom>
        </p:spPr>
      </p:pic>
      <p:sp>
        <p:nvSpPr>
          <p:cNvPr id="10" name="Titolo 1">
            <a:extLst>
              <a:ext uri="{FF2B5EF4-FFF2-40B4-BE49-F238E27FC236}">
                <a16:creationId xmlns:a16="http://schemas.microsoft.com/office/drawing/2014/main" id="{C5BA3DBB-045D-88ED-FC00-2F0A4879C6E4}"/>
              </a:ext>
            </a:extLst>
          </p:cNvPr>
          <p:cNvSpPr>
            <a:spLocks noGrp="1"/>
          </p:cNvSpPr>
          <p:nvPr>
            <p:ph type="title"/>
          </p:nvPr>
        </p:nvSpPr>
        <p:spPr>
          <a:xfrm>
            <a:off x="488055" y="702156"/>
            <a:ext cx="11029616" cy="536984"/>
          </a:xfrm>
        </p:spPr>
        <p:txBody>
          <a:bodyPr>
            <a:normAutofit/>
          </a:body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Tree>
    <p:extLst>
      <p:ext uri="{BB962C8B-B14F-4D97-AF65-F5344CB8AC3E}">
        <p14:creationId xmlns:p14="http://schemas.microsoft.com/office/powerpoint/2010/main" val="287127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91832F-5915-DBBC-48FE-6E0DCDEB5DBC}"/>
              </a:ext>
            </a:extLst>
          </p:cNvPr>
          <p:cNvSpPr>
            <a:spLocks noGrp="1"/>
          </p:cNvSpPr>
          <p:nvPr>
            <p:ph idx="1"/>
          </p:nvPr>
        </p:nvSpPr>
        <p:spPr>
          <a:xfrm>
            <a:off x="661187" y="1409686"/>
            <a:ext cx="11029615" cy="3634486"/>
          </a:xfrm>
        </p:spPr>
        <p:txBody>
          <a:bodyPr/>
          <a:lstStyle/>
          <a:p>
            <a:pPr marL="0" indent="0">
              <a:spcBef>
                <a:spcPts val="0"/>
              </a:spcBef>
              <a:spcAft>
                <a:spcPts val="0"/>
              </a:spcAft>
              <a:buNone/>
            </a:pPr>
            <a:r>
              <a:rPr lang="it-IT" sz="1400" b="1" i="1" dirty="0">
                <a:solidFill>
                  <a:schemeClr val="accent1">
                    <a:lumMod val="75000"/>
                  </a:schemeClr>
                </a:solidFill>
              </a:rPr>
              <a:t>			</a:t>
            </a: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a:p>
            <a:pPr marL="0" indent="0">
              <a:spcBef>
                <a:spcPts val="0"/>
              </a:spcBef>
              <a:spcAft>
                <a:spcPts val="0"/>
              </a:spcAft>
              <a:buNone/>
            </a:pPr>
            <a:endParaRPr lang="it-IT" sz="1400" b="1" i="1" dirty="0">
              <a:solidFill>
                <a:schemeClr val="accent1">
                  <a:lumMod val="75000"/>
                </a:schemeClr>
              </a:solidFill>
            </a:endParaRPr>
          </a:p>
        </p:txBody>
      </p:sp>
      <p:pic>
        <p:nvPicPr>
          <p:cNvPr id="6" name="Immagine 5">
            <a:extLst>
              <a:ext uri="{FF2B5EF4-FFF2-40B4-BE49-F238E27FC236}">
                <a16:creationId xmlns:a16="http://schemas.microsoft.com/office/drawing/2014/main" id="{6706C491-90E5-613B-123E-EBA1C49DD381}"/>
              </a:ext>
            </a:extLst>
          </p:cNvPr>
          <p:cNvPicPr>
            <a:picLocks noChangeAspect="1"/>
          </p:cNvPicPr>
          <p:nvPr/>
        </p:nvPicPr>
        <p:blipFill>
          <a:blip r:embed="rId2"/>
          <a:stretch>
            <a:fillRect/>
          </a:stretch>
        </p:blipFill>
        <p:spPr>
          <a:xfrm>
            <a:off x="845262" y="680655"/>
            <a:ext cx="2024047" cy="1048603"/>
          </a:xfrm>
          <a:prstGeom prst="rect">
            <a:avLst/>
          </a:prstGeom>
        </p:spPr>
      </p:pic>
      <p:sp>
        <p:nvSpPr>
          <p:cNvPr id="11" name="Segnaposto contenuto 2">
            <a:extLst>
              <a:ext uri="{FF2B5EF4-FFF2-40B4-BE49-F238E27FC236}">
                <a16:creationId xmlns:a16="http://schemas.microsoft.com/office/drawing/2014/main" id="{058D2F48-3CB0-B11C-9419-01E6D3C0DD46}"/>
              </a:ext>
            </a:extLst>
          </p:cNvPr>
          <p:cNvSpPr txBox="1">
            <a:spLocks/>
          </p:cNvSpPr>
          <p:nvPr/>
        </p:nvSpPr>
        <p:spPr>
          <a:xfrm>
            <a:off x="665168" y="1611757"/>
            <a:ext cx="11029615" cy="1815273"/>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Scienze Chimiche, Biologiche, Farmaceutiche ed Ambientali – Polo </a:t>
            </a:r>
            <a:r>
              <a:rPr lang="it-IT" sz="1400" b="1" i="1" dirty="0" err="1">
                <a:solidFill>
                  <a:schemeClr val="accent1">
                    <a:lumMod val="75000"/>
                  </a:schemeClr>
                </a:solidFill>
                <a:latin typeface="Cambria" panose="02040503050406030204" pitchFamily="18" charset="0"/>
                <a:ea typeface="Cambria" panose="02040503050406030204" pitchFamily="18" charset="0"/>
              </a:rPr>
              <a:t>Papardo</a:t>
            </a:r>
            <a:endParaRPr lang="it-IT" sz="1400" b="1" i="1" dirty="0">
              <a:solidFill>
                <a:schemeClr val="accent1">
                  <a:lumMod val="75000"/>
                </a:schemeClr>
              </a:solidFill>
              <a:latin typeface="Cambria" panose="02040503050406030204" pitchFamily="18" charset="0"/>
              <a:ea typeface="Cambria" panose="02040503050406030204" pitchFamily="18" charset="0"/>
            </a:endParaRPr>
          </a:p>
          <a:p>
            <a:pPr marL="0" indent="0">
              <a:buFont typeface="Wingdings 2" panose="05020102010507070707" pitchFamily="18" charset="2"/>
              <a:buNone/>
            </a:pPr>
            <a:endParaRPr lang="it-IT" sz="1800" b="1" i="1" dirty="0">
              <a:solidFill>
                <a:schemeClr val="accent1">
                  <a:lumMod val="75000"/>
                </a:schemeClr>
              </a:solidFill>
              <a:latin typeface="Cambria" panose="02040503050406030204" pitchFamily="18" charset="0"/>
              <a:ea typeface="Cambria" panose="02040503050406030204" pitchFamily="18" charset="0"/>
            </a:endParaRPr>
          </a:p>
          <a:p>
            <a:pPr marL="0" indent="0">
              <a:buFont typeface="Wingdings 2" panose="05020102010507070707" pitchFamily="18" charset="2"/>
              <a:buNone/>
            </a:pPr>
            <a:endParaRPr lang="it-IT" sz="1800" b="1" i="1" dirty="0">
              <a:solidFill>
                <a:schemeClr val="accent1">
                  <a:lumMod val="75000"/>
                </a:schemeClr>
              </a:solidFill>
              <a:latin typeface="Cambria" panose="02040503050406030204" pitchFamily="18" charset="0"/>
              <a:ea typeface="Cambria" panose="02040503050406030204" pitchFamily="18" charset="0"/>
            </a:endParaRPr>
          </a:p>
          <a:p>
            <a:pPr marL="0" indent="0">
              <a:buFont typeface="Wingdings 2" panose="05020102010507070707" pitchFamily="18" charset="2"/>
              <a:buNone/>
            </a:pPr>
            <a:endParaRPr lang="it-IT" sz="1800" b="1" i="1" dirty="0">
              <a:solidFill>
                <a:schemeClr val="accent1">
                  <a:lumMod val="75000"/>
                </a:schemeClr>
              </a:solidFill>
            </a:endParaRPr>
          </a:p>
        </p:txBody>
      </p:sp>
      <p:pic>
        <p:nvPicPr>
          <p:cNvPr id="12" name="Immagine 11">
            <a:extLst>
              <a:ext uri="{FF2B5EF4-FFF2-40B4-BE49-F238E27FC236}">
                <a16:creationId xmlns:a16="http://schemas.microsoft.com/office/drawing/2014/main" id="{BB1056DB-8434-8D55-0490-78AB4995C4D7}"/>
              </a:ext>
            </a:extLst>
          </p:cNvPr>
          <p:cNvPicPr>
            <a:picLocks noChangeAspect="1"/>
          </p:cNvPicPr>
          <p:nvPr/>
        </p:nvPicPr>
        <p:blipFill>
          <a:blip r:embed="rId3"/>
          <a:stretch>
            <a:fillRect/>
          </a:stretch>
        </p:blipFill>
        <p:spPr>
          <a:xfrm>
            <a:off x="757447" y="2149423"/>
            <a:ext cx="6108192" cy="3703320"/>
          </a:xfrm>
          <a:prstGeom prst="rect">
            <a:avLst/>
          </a:prstGeom>
        </p:spPr>
      </p:pic>
      <p:pic>
        <p:nvPicPr>
          <p:cNvPr id="14" name="Immagine 13">
            <a:extLst>
              <a:ext uri="{FF2B5EF4-FFF2-40B4-BE49-F238E27FC236}">
                <a16:creationId xmlns:a16="http://schemas.microsoft.com/office/drawing/2014/main" id="{927B003E-2FCD-5831-2894-04D6DFA9E298}"/>
              </a:ext>
            </a:extLst>
          </p:cNvPr>
          <p:cNvPicPr>
            <a:picLocks noChangeAspect="1"/>
          </p:cNvPicPr>
          <p:nvPr/>
        </p:nvPicPr>
        <p:blipFill>
          <a:blip r:embed="rId4"/>
          <a:stretch>
            <a:fillRect/>
          </a:stretch>
        </p:blipFill>
        <p:spPr>
          <a:xfrm>
            <a:off x="4854497" y="3136473"/>
            <a:ext cx="6479248" cy="1656445"/>
          </a:xfrm>
          <a:prstGeom prst="rect">
            <a:avLst/>
          </a:prstGeom>
        </p:spPr>
      </p:pic>
      <p:pic>
        <p:nvPicPr>
          <p:cNvPr id="4" name="Immagine 3">
            <a:extLst>
              <a:ext uri="{FF2B5EF4-FFF2-40B4-BE49-F238E27FC236}">
                <a16:creationId xmlns:a16="http://schemas.microsoft.com/office/drawing/2014/main" id="{62F796FC-B960-CCE7-9664-0C2503DB4102}"/>
              </a:ext>
            </a:extLst>
          </p:cNvPr>
          <p:cNvPicPr>
            <a:picLocks noChangeAspect="1"/>
          </p:cNvPicPr>
          <p:nvPr/>
        </p:nvPicPr>
        <p:blipFill>
          <a:blip r:embed="rId5"/>
          <a:stretch>
            <a:fillRect/>
          </a:stretch>
        </p:blipFill>
        <p:spPr>
          <a:xfrm>
            <a:off x="8905356" y="605368"/>
            <a:ext cx="2113130" cy="802989"/>
          </a:xfrm>
          <a:prstGeom prst="rect">
            <a:avLst/>
          </a:prstGeom>
        </p:spPr>
      </p:pic>
      <p:sp>
        <p:nvSpPr>
          <p:cNvPr id="7" name="Segnaposto piè di pagina 5">
            <a:extLst>
              <a:ext uri="{FF2B5EF4-FFF2-40B4-BE49-F238E27FC236}">
                <a16:creationId xmlns:a16="http://schemas.microsoft.com/office/drawing/2014/main" id="{4FADCFF5-E2F0-9189-D322-A4D9D5F631B6}"/>
              </a:ext>
            </a:extLst>
          </p:cNvPr>
          <p:cNvSpPr txBox="1">
            <a:spLocks/>
          </p:cNvSpPr>
          <p:nvPr/>
        </p:nvSpPr>
        <p:spPr>
          <a:xfrm>
            <a:off x="733247" y="6367523"/>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
        <p:nvSpPr>
          <p:cNvPr id="10" name="Titolo 1">
            <a:extLst>
              <a:ext uri="{FF2B5EF4-FFF2-40B4-BE49-F238E27FC236}">
                <a16:creationId xmlns:a16="http://schemas.microsoft.com/office/drawing/2014/main" id="{9AB8E8C1-2214-6F0A-32C4-91C1BA6A2C1D}"/>
              </a:ext>
            </a:extLst>
          </p:cNvPr>
          <p:cNvSpPr>
            <a:spLocks noGrp="1"/>
          </p:cNvSpPr>
          <p:nvPr>
            <p:ph type="title"/>
          </p:nvPr>
        </p:nvSpPr>
        <p:spPr>
          <a:xfrm>
            <a:off x="462657" y="702156"/>
            <a:ext cx="11029616" cy="536984"/>
          </a:xfrm>
        </p:spPr>
        <p:txBody>
          <a:bodyPr>
            <a:normAutofit/>
          </a:body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Tree>
    <p:extLst>
      <p:ext uri="{BB962C8B-B14F-4D97-AF65-F5344CB8AC3E}">
        <p14:creationId xmlns:p14="http://schemas.microsoft.com/office/powerpoint/2010/main" val="22250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CA61CC7-E878-E8BD-B137-EB30F3AE7F2C}"/>
              </a:ext>
            </a:extLst>
          </p:cNvPr>
          <p:cNvSpPr>
            <a:spLocks noGrp="1"/>
          </p:cNvSpPr>
          <p:nvPr>
            <p:ph idx="1"/>
          </p:nvPr>
        </p:nvSpPr>
        <p:spPr>
          <a:xfrm>
            <a:off x="673471" y="1494257"/>
            <a:ext cx="11029615" cy="3634486"/>
          </a:xfrm>
        </p:spPr>
        <p:txBody>
          <a:bodyPr>
            <a:normAutofit/>
          </a:bodyPr>
          <a:lstStyle/>
          <a:p>
            <a:pPr marL="0" indent="0">
              <a:buNone/>
            </a:pPr>
            <a:endParaRPr lang="it-IT" sz="1400" b="1" i="1" dirty="0">
              <a:solidFill>
                <a:srgbClr val="2BAFEF"/>
              </a:solidFill>
              <a:effectLst/>
              <a:latin typeface="Verdana" panose="020B0604030504040204" pitchFamily="34" charset="0"/>
            </a:endParaRPr>
          </a:p>
          <a:p>
            <a:pPr marL="0" indent="0">
              <a:buNone/>
            </a:pPr>
            <a:endParaRPr lang="it-IT" sz="1400" u="sng" dirty="0">
              <a:solidFill>
                <a:schemeClr val="tx1"/>
              </a:solidFill>
            </a:endParaRPr>
          </a:p>
          <a:p>
            <a:pPr marL="0" indent="0">
              <a:buNone/>
            </a:pPr>
            <a:endParaRPr lang="it-IT" sz="1400" u="sng" dirty="0">
              <a:solidFill>
                <a:schemeClr val="tx1"/>
              </a:solidFill>
            </a:endParaRPr>
          </a:p>
          <a:p>
            <a:pPr marL="0" indent="0">
              <a:buNone/>
            </a:pPr>
            <a:endParaRPr lang="it-IT" sz="1400" u="sng" dirty="0">
              <a:solidFill>
                <a:schemeClr val="tx1"/>
              </a:solidFill>
            </a:endParaRPr>
          </a:p>
        </p:txBody>
      </p:sp>
      <p:pic>
        <p:nvPicPr>
          <p:cNvPr id="5" name="Immagine 4">
            <a:extLst>
              <a:ext uri="{FF2B5EF4-FFF2-40B4-BE49-F238E27FC236}">
                <a16:creationId xmlns:a16="http://schemas.microsoft.com/office/drawing/2014/main" id="{C0CFF16D-8C64-E51C-43C9-2AEB46272771}"/>
              </a:ext>
            </a:extLst>
          </p:cNvPr>
          <p:cNvPicPr>
            <a:picLocks noChangeAspect="1"/>
          </p:cNvPicPr>
          <p:nvPr/>
        </p:nvPicPr>
        <p:blipFill>
          <a:blip r:embed="rId2"/>
          <a:stretch>
            <a:fillRect/>
          </a:stretch>
        </p:blipFill>
        <p:spPr>
          <a:xfrm>
            <a:off x="760592" y="680655"/>
            <a:ext cx="2024047" cy="1048603"/>
          </a:xfrm>
          <a:prstGeom prst="rect">
            <a:avLst/>
          </a:prstGeom>
        </p:spPr>
      </p:pic>
      <p:graphicFrame>
        <p:nvGraphicFramePr>
          <p:cNvPr id="10" name="Oggetto 9">
            <a:extLst>
              <a:ext uri="{FF2B5EF4-FFF2-40B4-BE49-F238E27FC236}">
                <a16:creationId xmlns:a16="http://schemas.microsoft.com/office/drawing/2014/main" id="{0F05DABC-79B3-E2DB-A8E2-E3B74410B7CA}"/>
              </a:ext>
            </a:extLst>
          </p:cNvPr>
          <p:cNvGraphicFramePr>
            <a:graphicFrameLocks noChangeAspect="1"/>
          </p:cNvGraphicFramePr>
          <p:nvPr>
            <p:extLst>
              <p:ext uri="{D42A27DB-BD31-4B8C-83A1-F6EECF244321}">
                <p14:modId xmlns:p14="http://schemas.microsoft.com/office/powerpoint/2010/main" val="1061094489"/>
              </p:ext>
            </p:extLst>
          </p:nvPr>
        </p:nvGraphicFramePr>
        <p:xfrm>
          <a:off x="6096000" y="1854598"/>
          <a:ext cx="4471410" cy="3761924"/>
        </p:xfrm>
        <a:graphic>
          <a:graphicData uri="http://schemas.openxmlformats.org/presentationml/2006/ole">
            <mc:AlternateContent xmlns:mc="http://schemas.openxmlformats.org/markup-compatibility/2006">
              <mc:Choice xmlns:v="urn:schemas-microsoft-com:vml" Requires="v">
                <p:oleObj name="Worksheet" r:id="rId3" imgW="5162430" imgH="4343571" progId="Excel.Sheet.12">
                  <p:embed/>
                </p:oleObj>
              </mc:Choice>
              <mc:Fallback>
                <p:oleObj name="Worksheet" r:id="rId3" imgW="5162430" imgH="4343571" progId="Excel.Sheet.12">
                  <p:embed/>
                  <p:pic>
                    <p:nvPicPr>
                      <p:cNvPr id="10" name="Oggetto 9">
                        <a:extLst>
                          <a:ext uri="{FF2B5EF4-FFF2-40B4-BE49-F238E27FC236}">
                            <a16:creationId xmlns:a16="http://schemas.microsoft.com/office/drawing/2014/main" id="{0F05DABC-79B3-E2DB-A8E2-E3B74410B7CA}"/>
                          </a:ext>
                        </a:extLst>
                      </p:cNvPr>
                      <p:cNvPicPr/>
                      <p:nvPr/>
                    </p:nvPicPr>
                    <p:blipFill>
                      <a:blip r:embed="rId4"/>
                      <a:stretch>
                        <a:fillRect/>
                      </a:stretch>
                    </p:blipFill>
                    <p:spPr>
                      <a:xfrm>
                        <a:off x="6096000" y="1854598"/>
                        <a:ext cx="4471410" cy="3761924"/>
                      </a:xfrm>
                      <a:prstGeom prst="rect">
                        <a:avLst/>
                      </a:prstGeom>
                    </p:spPr>
                  </p:pic>
                </p:oleObj>
              </mc:Fallback>
            </mc:AlternateContent>
          </a:graphicData>
        </a:graphic>
      </p:graphicFrame>
      <p:sp>
        <p:nvSpPr>
          <p:cNvPr id="12" name="CasellaDiTesto 11">
            <a:extLst>
              <a:ext uri="{FF2B5EF4-FFF2-40B4-BE49-F238E27FC236}">
                <a16:creationId xmlns:a16="http://schemas.microsoft.com/office/drawing/2014/main" id="{1FC812D2-0EF2-F0D2-2A73-A9C1CFFAC207}"/>
              </a:ext>
            </a:extLst>
          </p:cNvPr>
          <p:cNvSpPr txBox="1"/>
          <p:nvPr/>
        </p:nvSpPr>
        <p:spPr>
          <a:xfrm>
            <a:off x="6096000" y="1329148"/>
            <a:ext cx="5780685" cy="800219"/>
          </a:xfrm>
          <a:prstGeom prst="rect">
            <a:avLst/>
          </a:prstGeom>
          <a:noFill/>
        </p:spPr>
        <p:txBody>
          <a:bodyPr wrap="none" rtlCol="0">
            <a:spAutoFit/>
          </a:bodyPr>
          <a:lstStyle/>
          <a:p>
            <a:pPr marL="0" indent="0">
              <a:spcBef>
                <a:spcPts val="0"/>
              </a:spcBef>
              <a:spcAft>
                <a:spcPts val="0"/>
              </a:spcAft>
              <a:buNone/>
            </a:pPr>
            <a:r>
              <a:rPr lang="it-IT" sz="1400" b="1" i="1" dirty="0">
                <a:solidFill>
                  <a:schemeClr val="accent1">
                    <a:lumMod val="50000"/>
                  </a:schemeClr>
                </a:solidFill>
                <a:latin typeface="Cambria" panose="02040503050406030204" pitchFamily="18" charset="0"/>
                <a:ea typeface="Cambria" panose="02040503050406030204" pitchFamily="18" charset="0"/>
              </a:rPr>
              <a:t>Presso il Dipartimento di Scienze Matematiche, Informatiche, Scienze </a:t>
            </a:r>
          </a:p>
          <a:p>
            <a:pPr marL="0" indent="0">
              <a:spcBef>
                <a:spcPts val="0"/>
              </a:spcBef>
              <a:spcAft>
                <a:spcPts val="0"/>
              </a:spcAft>
              <a:buNone/>
            </a:pPr>
            <a:r>
              <a:rPr lang="it-IT" sz="1400" b="1" i="1" dirty="0">
                <a:solidFill>
                  <a:schemeClr val="accent1">
                    <a:lumMod val="50000"/>
                  </a:schemeClr>
                </a:solidFill>
                <a:latin typeface="Cambria" panose="02040503050406030204" pitchFamily="18" charset="0"/>
                <a:ea typeface="Cambria" panose="02040503050406030204" pitchFamily="18" charset="0"/>
              </a:rPr>
              <a:t>Fisiche e Scienze della Terra – Polo </a:t>
            </a:r>
            <a:r>
              <a:rPr lang="it-IT" sz="1400" b="1" i="1" dirty="0" err="1">
                <a:solidFill>
                  <a:schemeClr val="accent1">
                    <a:lumMod val="50000"/>
                  </a:schemeClr>
                </a:solidFill>
                <a:latin typeface="Cambria" panose="02040503050406030204" pitchFamily="18" charset="0"/>
                <a:ea typeface="Cambria" panose="02040503050406030204" pitchFamily="18" charset="0"/>
              </a:rPr>
              <a:t>Papardo</a:t>
            </a:r>
            <a:endParaRPr lang="it-IT" sz="1400" b="1" i="1" dirty="0">
              <a:solidFill>
                <a:schemeClr val="accent1">
                  <a:lumMod val="50000"/>
                </a:schemeClr>
              </a:solidFill>
              <a:latin typeface="Cambria" panose="02040503050406030204" pitchFamily="18" charset="0"/>
              <a:ea typeface="Cambria" panose="02040503050406030204" pitchFamily="18" charset="0"/>
            </a:endParaRPr>
          </a:p>
          <a:p>
            <a:endParaRPr lang="it-IT" dirty="0"/>
          </a:p>
        </p:txBody>
      </p:sp>
      <p:pic>
        <p:nvPicPr>
          <p:cNvPr id="13" name="Immagine 12">
            <a:extLst>
              <a:ext uri="{FF2B5EF4-FFF2-40B4-BE49-F238E27FC236}">
                <a16:creationId xmlns:a16="http://schemas.microsoft.com/office/drawing/2014/main" id="{8B0E002B-F990-69AF-BC61-316934DAD714}"/>
              </a:ext>
            </a:extLst>
          </p:cNvPr>
          <p:cNvPicPr>
            <a:picLocks noChangeAspect="1"/>
          </p:cNvPicPr>
          <p:nvPr/>
        </p:nvPicPr>
        <p:blipFill>
          <a:blip r:embed="rId5"/>
          <a:stretch>
            <a:fillRect/>
          </a:stretch>
        </p:blipFill>
        <p:spPr>
          <a:xfrm>
            <a:off x="876652" y="3395411"/>
            <a:ext cx="3858768" cy="1610868"/>
          </a:xfrm>
          <a:prstGeom prst="rect">
            <a:avLst/>
          </a:prstGeom>
        </p:spPr>
      </p:pic>
      <p:sp>
        <p:nvSpPr>
          <p:cNvPr id="14" name="CasellaDiTesto 13">
            <a:extLst>
              <a:ext uri="{FF2B5EF4-FFF2-40B4-BE49-F238E27FC236}">
                <a16:creationId xmlns:a16="http://schemas.microsoft.com/office/drawing/2014/main" id="{E24B982F-B7A9-667C-9922-AFD6CA9BB707}"/>
              </a:ext>
            </a:extLst>
          </p:cNvPr>
          <p:cNvSpPr txBox="1"/>
          <p:nvPr/>
        </p:nvSpPr>
        <p:spPr>
          <a:xfrm>
            <a:off x="867043" y="3059668"/>
            <a:ext cx="6647974" cy="369332"/>
          </a:xfrm>
          <a:prstGeom prst="rect">
            <a:avLst/>
          </a:prstGeom>
          <a:noFill/>
        </p:spPr>
        <p:txBody>
          <a:bodyPr wrap="none" rtlCol="0">
            <a:spAutoFit/>
          </a:bodyPr>
          <a:lstStyle/>
          <a:p>
            <a:r>
              <a:rPr lang="it-IT" sz="1400" b="1" i="1" dirty="0">
                <a:solidFill>
                  <a:schemeClr val="accent1">
                    <a:lumMod val="75000"/>
                  </a:schemeClr>
                </a:solidFill>
                <a:latin typeface="Cambria" panose="02040503050406030204" pitchFamily="18" charset="0"/>
                <a:ea typeface="Cambria" panose="02040503050406030204" pitchFamily="18" charset="0"/>
              </a:rPr>
              <a:t>Presso il Dipartimento di Scienze Veterinarie – Polo Annunziata</a:t>
            </a:r>
            <a:r>
              <a:rPr lang="it-IT" sz="1800" b="1" i="1" dirty="0">
                <a:solidFill>
                  <a:schemeClr val="accent1">
                    <a:lumMod val="75000"/>
                  </a:schemeClr>
                </a:solidFill>
              </a:rPr>
              <a:t>		</a:t>
            </a:r>
            <a:endParaRPr lang="it-IT" dirty="0"/>
          </a:p>
        </p:txBody>
      </p:sp>
      <p:pic>
        <p:nvPicPr>
          <p:cNvPr id="17" name="Immagine 16">
            <a:extLst>
              <a:ext uri="{FF2B5EF4-FFF2-40B4-BE49-F238E27FC236}">
                <a16:creationId xmlns:a16="http://schemas.microsoft.com/office/drawing/2014/main" id="{39F73B1C-1D36-A9D5-3420-940522A76E41}"/>
              </a:ext>
            </a:extLst>
          </p:cNvPr>
          <p:cNvPicPr>
            <a:picLocks noChangeAspect="1"/>
          </p:cNvPicPr>
          <p:nvPr/>
        </p:nvPicPr>
        <p:blipFill>
          <a:blip r:embed="rId6"/>
          <a:stretch>
            <a:fillRect/>
          </a:stretch>
        </p:blipFill>
        <p:spPr>
          <a:xfrm>
            <a:off x="1783938" y="1802373"/>
            <a:ext cx="2269631" cy="1089423"/>
          </a:xfrm>
          <a:prstGeom prst="rect">
            <a:avLst/>
          </a:prstGeom>
        </p:spPr>
      </p:pic>
      <p:pic>
        <p:nvPicPr>
          <p:cNvPr id="18" name="Immagine 17">
            <a:extLst>
              <a:ext uri="{FF2B5EF4-FFF2-40B4-BE49-F238E27FC236}">
                <a16:creationId xmlns:a16="http://schemas.microsoft.com/office/drawing/2014/main" id="{15ED09AB-E708-3938-1E28-FB5D46BE6062}"/>
              </a:ext>
            </a:extLst>
          </p:cNvPr>
          <p:cNvPicPr>
            <a:picLocks noChangeAspect="1"/>
          </p:cNvPicPr>
          <p:nvPr/>
        </p:nvPicPr>
        <p:blipFill>
          <a:blip r:embed="rId7"/>
          <a:stretch>
            <a:fillRect/>
          </a:stretch>
        </p:blipFill>
        <p:spPr>
          <a:xfrm>
            <a:off x="8039658" y="5735025"/>
            <a:ext cx="2755576" cy="871451"/>
          </a:xfrm>
          <a:prstGeom prst="rect">
            <a:avLst/>
          </a:prstGeom>
        </p:spPr>
      </p:pic>
      <p:pic>
        <p:nvPicPr>
          <p:cNvPr id="6" name="Immagine 5">
            <a:extLst>
              <a:ext uri="{FF2B5EF4-FFF2-40B4-BE49-F238E27FC236}">
                <a16:creationId xmlns:a16="http://schemas.microsoft.com/office/drawing/2014/main" id="{8E5985D0-30B8-6434-D48F-218B7B99B8E6}"/>
              </a:ext>
            </a:extLst>
          </p:cNvPr>
          <p:cNvPicPr>
            <a:picLocks noChangeAspect="1"/>
          </p:cNvPicPr>
          <p:nvPr/>
        </p:nvPicPr>
        <p:blipFill>
          <a:blip r:embed="rId8"/>
          <a:stretch>
            <a:fillRect/>
          </a:stretch>
        </p:blipFill>
        <p:spPr>
          <a:xfrm>
            <a:off x="8854556" y="605368"/>
            <a:ext cx="2113130" cy="802989"/>
          </a:xfrm>
          <a:prstGeom prst="rect">
            <a:avLst/>
          </a:prstGeom>
        </p:spPr>
      </p:pic>
      <p:sp>
        <p:nvSpPr>
          <p:cNvPr id="7" name="Segnaposto piè di pagina 5">
            <a:extLst>
              <a:ext uri="{FF2B5EF4-FFF2-40B4-BE49-F238E27FC236}">
                <a16:creationId xmlns:a16="http://schemas.microsoft.com/office/drawing/2014/main" id="{F9AC0EAB-A2CD-2ACB-55E0-27A7694C34F8}"/>
              </a:ext>
            </a:extLst>
          </p:cNvPr>
          <p:cNvSpPr txBox="1">
            <a:spLocks/>
          </p:cNvSpPr>
          <p:nvPr/>
        </p:nvSpPr>
        <p:spPr>
          <a:xfrm>
            <a:off x="733247" y="6367523"/>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
        <p:nvSpPr>
          <p:cNvPr id="11" name="Titolo 1">
            <a:extLst>
              <a:ext uri="{FF2B5EF4-FFF2-40B4-BE49-F238E27FC236}">
                <a16:creationId xmlns:a16="http://schemas.microsoft.com/office/drawing/2014/main" id="{8983ACA0-4366-6DA8-AE28-058D3EB37C1C}"/>
              </a:ext>
            </a:extLst>
          </p:cNvPr>
          <p:cNvSpPr txBox="1">
            <a:spLocks/>
          </p:cNvSpPr>
          <p:nvPr/>
        </p:nvSpPr>
        <p:spPr>
          <a:xfrm>
            <a:off x="471122" y="702156"/>
            <a:ext cx="11029616" cy="5369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Tree>
    <p:extLst>
      <p:ext uri="{BB962C8B-B14F-4D97-AF65-F5344CB8AC3E}">
        <p14:creationId xmlns:p14="http://schemas.microsoft.com/office/powerpoint/2010/main" val="381580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EC69CDD-350A-4089-A52E-08A05B7DDB6F}"/>
              </a:ext>
            </a:extLst>
          </p:cNvPr>
          <p:cNvPicPr>
            <a:picLocks noChangeAspect="1"/>
          </p:cNvPicPr>
          <p:nvPr/>
        </p:nvPicPr>
        <p:blipFill>
          <a:blip r:embed="rId2"/>
          <a:stretch>
            <a:fillRect/>
          </a:stretch>
        </p:blipFill>
        <p:spPr>
          <a:xfrm>
            <a:off x="963796" y="621386"/>
            <a:ext cx="2024047" cy="1048603"/>
          </a:xfrm>
          <a:prstGeom prst="rect">
            <a:avLst/>
          </a:prstGeom>
        </p:spPr>
      </p:pic>
      <p:sp>
        <p:nvSpPr>
          <p:cNvPr id="8" name="CasellaDiTesto 7">
            <a:extLst>
              <a:ext uri="{FF2B5EF4-FFF2-40B4-BE49-F238E27FC236}">
                <a16:creationId xmlns:a16="http://schemas.microsoft.com/office/drawing/2014/main" id="{163F758E-1EA5-C1B2-A24B-FB58C81BB4ED}"/>
              </a:ext>
            </a:extLst>
          </p:cNvPr>
          <p:cNvSpPr txBox="1"/>
          <p:nvPr/>
        </p:nvSpPr>
        <p:spPr>
          <a:xfrm>
            <a:off x="5973491" y="1563126"/>
            <a:ext cx="5721292" cy="1646605"/>
          </a:xfrm>
          <a:prstGeom prst="rect">
            <a:avLst/>
          </a:prstGeom>
          <a:noFill/>
        </p:spPr>
        <p:txBody>
          <a:bodyPr wrap="square" rtlCol="0">
            <a:spAutoFit/>
          </a:bodyPr>
          <a:lstStyle/>
          <a:p>
            <a:pPr marL="0" indent="0">
              <a:spcBef>
                <a:spcPts val="0"/>
              </a:spcBef>
              <a:spcAft>
                <a:spcPts val="0"/>
              </a:spcAft>
              <a:buNone/>
            </a:pPr>
            <a:r>
              <a:rPr lang="it-IT" sz="1400" b="1" i="1" dirty="0">
                <a:solidFill>
                  <a:schemeClr val="accent1">
                    <a:lumMod val="50000"/>
                  </a:schemeClr>
                </a:solidFill>
                <a:latin typeface="Cambria" panose="02040503050406030204" pitchFamily="18" charset="0"/>
                <a:ea typeface="Cambria" panose="02040503050406030204" pitchFamily="18" charset="0"/>
              </a:rPr>
              <a:t>Presso il Dipartimento di Scienze Cognitive, psicologiche, 	</a:t>
            </a:r>
          </a:p>
          <a:p>
            <a:pPr marL="0" indent="0">
              <a:spcBef>
                <a:spcPts val="0"/>
              </a:spcBef>
              <a:spcAft>
                <a:spcPts val="0"/>
              </a:spcAft>
              <a:buNone/>
            </a:pPr>
            <a:r>
              <a:rPr lang="it-IT" sz="1400" b="1" i="1" dirty="0">
                <a:solidFill>
                  <a:schemeClr val="accent1">
                    <a:lumMod val="50000"/>
                  </a:schemeClr>
                </a:solidFill>
                <a:latin typeface="Cambria" panose="02040503050406030204" pitchFamily="18" charset="0"/>
                <a:ea typeface="Cambria" panose="02040503050406030204" pitchFamily="18" charset="0"/>
              </a:rPr>
              <a:t>pedagogiche e degli studi culturali – Via Concezione</a:t>
            </a:r>
          </a:p>
          <a:p>
            <a:pPr marL="0" indent="0">
              <a:spcBef>
                <a:spcPts val="0"/>
              </a:spcBef>
              <a:spcAft>
                <a:spcPts val="0"/>
              </a:spcAft>
              <a:buNone/>
            </a:pPr>
            <a:endParaRPr lang="it-IT" sz="1800" i="1" dirty="0"/>
          </a:p>
          <a:p>
            <a:pPr marL="0" indent="0">
              <a:spcBef>
                <a:spcPts val="0"/>
              </a:spcBef>
              <a:spcAft>
                <a:spcPts val="0"/>
              </a:spcAft>
              <a:buNone/>
            </a:pPr>
            <a:r>
              <a:rPr lang="it-IT" sz="1100" dirty="0">
                <a:latin typeface="Cambria" panose="02040503050406030204" pitchFamily="18" charset="0"/>
                <a:ea typeface="Cambria" panose="02040503050406030204" pitchFamily="18" charset="0"/>
                <a:cs typeface="Calibri" panose="020F0502020204030204" pitchFamily="34" charset="0"/>
              </a:rPr>
              <a:t>Laboratorio di Neuro Informatica e Scienze Cognitive </a:t>
            </a:r>
          </a:p>
          <a:p>
            <a:pPr marL="0" indent="0">
              <a:spcBef>
                <a:spcPts val="0"/>
              </a:spcBef>
              <a:spcAft>
                <a:spcPts val="0"/>
              </a:spcAft>
              <a:buNone/>
            </a:pPr>
            <a:r>
              <a:rPr lang="it-IT" sz="1100" dirty="0">
                <a:latin typeface="Cambria" panose="02040503050406030204" pitchFamily="18" charset="0"/>
                <a:ea typeface="Cambria" panose="02040503050406030204" pitchFamily="18" charset="0"/>
                <a:cs typeface="Calibri" panose="020F0502020204030204" pitchFamily="34" charset="0"/>
              </a:rPr>
              <a:t>Laboratori Teatrali</a:t>
            </a:r>
          </a:p>
          <a:p>
            <a:pPr marL="0" indent="0">
              <a:spcBef>
                <a:spcPts val="0"/>
              </a:spcBef>
              <a:spcAft>
                <a:spcPts val="0"/>
              </a:spcAft>
              <a:buNone/>
            </a:pPr>
            <a:r>
              <a:rPr lang="it-IT" sz="1100" dirty="0">
                <a:latin typeface="Cambria" panose="02040503050406030204" pitchFamily="18" charset="0"/>
                <a:ea typeface="Cambria" panose="02040503050406030204" pitchFamily="18" charset="0"/>
                <a:cs typeface="Calibri" panose="020F0502020204030204" pitchFamily="34" charset="0"/>
              </a:rPr>
              <a:t>Laboratorio di Neuroscienze Cognitive</a:t>
            </a:r>
          </a:p>
          <a:p>
            <a:pPr marL="0" indent="0">
              <a:spcBef>
                <a:spcPts val="0"/>
              </a:spcBef>
              <a:spcAft>
                <a:spcPts val="0"/>
              </a:spcAft>
              <a:buNone/>
            </a:pPr>
            <a:r>
              <a:rPr lang="it-IT" sz="1100" dirty="0">
                <a:latin typeface="Cambria" panose="02040503050406030204" pitchFamily="18" charset="0"/>
                <a:ea typeface="Cambria" panose="02040503050406030204" pitchFamily="18" charset="0"/>
                <a:cs typeface="Calibri" panose="020F0502020204030204" pitchFamily="34" charset="0"/>
              </a:rPr>
              <a:t>Laboratorio Scientifico Didattico </a:t>
            </a:r>
            <a:r>
              <a:rPr lang="it-IT" sz="1100" dirty="0" err="1">
                <a:latin typeface="Cambria" panose="02040503050406030204" pitchFamily="18" charset="0"/>
                <a:ea typeface="Cambria" panose="02040503050406030204" pitchFamily="18" charset="0"/>
                <a:cs typeface="Calibri" panose="020F0502020204030204" pitchFamily="34" charset="0"/>
              </a:rPr>
              <a:t>CineLAB</a:t>
            </a:r>
            <a:endParaRPr lang="it-IT" sz="1100" dirty="0">
              <a:latin typeface="Cambria" panose="02040503050406030204" pitchFamily="18" charset="0"/>
              <a:ea typeface="Cambria" panose="02040503050406030204" pitchFamily="18" charset="0"/>
              <a:cs typeface="Calibri" panose="020F0502020204030204" pitchFamily="34" charset="0"/>
            </a:endParaRPr>
          </a:p>
          <a:p>
            <a:pPr marL="0" indent="0">
              <a:spcBef>
                <a:spcPts val="0"/>
              </a:spcBef>
              <a:spcAft>
                <a:spcPts val="0"/>
              </a:spcAft>
              <a:buNone/>
            </a:pPr>
            <a:r>
              <a:rPr lang="it-IT" sz="1100" dirty="0">
                <a:latin typeface="Cambria" panose="02040503050406030204" pitchFamily="18" charset="0"/>
                <a:ea typeface="Cambria" panose="02040503050406030204" pitchFamily="18" charset="0"/>
                <a:cs typeface="Calibri" panose="020F0502020204030204" pitchFamily="34" charset="0"/>
              </a:rPr>
              <a:t>Laboratori Human Machine – </a:t>
            </a:r>
            <a:r>
              <a:rPr lang="it-IT" sz="1100" dirty="0" err="1">
                <a:latin typeface="Cambria" panose="02040503050406030204" pitchFamily="18" charset="0"/>
                <a:ea typeface="Cambria" panose="02040503050406030204" pitchFamily="18" charset="0"/>
                <a:cs typeface="Calibri" panose="020F0502020204030204" pitchFamily="34" charset="0"/>
              </a:rPr>
              <a:t>Hybrid</a:t>
            </a:r>
            <a:r>
              <a:rPr lang="it-IT" sz="1100" dirty="0">
                <a:latin typeface="Cambria" panose="02040503050406030204" pitchFamily="18" charset="0"/>
                <a:ea typeface="Cambria" panose="02040503050406030204" pitchFamily="18" charset="0"/>
                <a:cs typeface="Calibri" panose="020F0502020204030204" pitchFamily="34" charset="0"/>
              </a:rPr>
              <a:t> </a:t>
            </a:r>
            <a:r>
              <a:rPr lang="it-IT" sz="1100" dirty="0" err="1">
                <a:latin typeface="Cambria" panose="02040503050406030204" pitchFamily="18" charset="0"/>
                <a:ea typeface="Cambria" panose="02040503050406030204" pitchFamily="18" charset="0"/>
                <a:cs typeface="Calibri" panose="020F0502020204030204" pitchFamily="34" charset="0"/>
              </a:rPr>
              <a:t>Inteligence</a:t>
            </a:r>
            <a:endParaRPr lang="it-IT" sz="1100" dirty="0">
              <a:latin typeface="Cambria" panose="02040503050406030204" pitchFamily="18" charset="0"/>
              <a:ea typeface="Cambria" panose="02040503050406030204" pitchFamily="18" charset="0"/>
              <a:cs typeface="Calibri" panose="020F0502020204030204" pitchFamily="34" charset="0"/>
            </a:endParaRPr>
          </a:p>
        </p:txBody>
      </p:sp>
      <p:pic>
        <p:nvPicPr>
          <p:cNvPr id="9" name="Immagine 8">
            <a:extLst>
              <a:ext uri="{FF2B5EF4-FFF2-40B4-BE49-F238E27FC236}">
                <a16:creationId xmlns:a16="http://schemas.microsoft.com/office/drawing/2014/main" id="{30845263-32FA-D535-79D0-843A74B2D7B5}"/>
              </a:ext>
            </a:extLst>
          </p:cNvPr>
          <p:cNvPicPr>
            <a:picLocks noChangeAspect="1"/>
          </p:cNvPicPr>
          <p:nvPr/>
        </p:nvPicPr>
        <p:blipFill>
          <a:blip r:embed="rId3"/>
          <a:stretch>
            <a:fillRect/>
          </a:stretch>
        </p:blipFill>
        <p:spPr>
          <a:xfrm>
            <a:off x="5973491" y="4376153"/>
            <a:ext cx="3858768" cy="1411224"/>
          </a:xfrm>
          <a:prstGeom prst="rect">
            <a:avLst/>
          </a:prstGeom>
        </p:spPr>
      </p:pic>
      <p:sp>
        <p:nvSpPr>
          <p:cNvPr id="10" name="CasellaDiTesto 9">
            <a:extLst>
              <a:ext uri="{FF2B5EF4-FFF2-40B4-BE49-F238E27FC236}">
                <a16:creationId xmlns:a16="http://schemas.microsoft.com/office/drawing/2014/main" id="{53076142-DB6E-ADB5-F54D-351F800A6ED2}"/>
              </a:ext>
            </a:extLst>
          </p:cNvPr>
          <p:cNvSpPr txBox="1"/>
          <p:nvPr/>
        </p:nvSpPr>
        <p:spPr>
          <a:xfrm>
            <a:off x="5973491" y="3994070"/>
            <a:ext cx="5787290" cy="584775"/>
          </a:xfrm>
          <a:prstGeom prst="rect">
            <a:avLst/>
          </a:prstGeom>
          <a:noFill/>
        </p:spPr>
        <p:txBody>
          <a:bodyPr wrap="none" rtlCol="0">
            <a:spAutoFit/>
          </a:bodyPr>
          <a:lstStyle/>
          <a:p>
            <a:r>
              <a:rPr lang="it-IT" sz="1400" b="1" i="1" dirty="0">
                <a:solidFill>
                  <a:schemeClr val="accent1">
                    <a:lumMod val="50000"/>
                  </a:schemeClr>
                </a:solidFill>
                <a:latin typeface="Cambria" panose="02040503050406030204" pitchFamily="18" charset="0"/>
                <a:ea typeface="Cambria" panose="02040503050406030204" pitchFamily="18" charset="0"/>
              </a:rPr>
              <a:t>Presso il Dipartimento di Civiltà Antiche e Moderne – Polo Annunziata</a:t>
            </a:r>
          </a:p>
          <a:p>
            <a:endParaRPr lang="it-IT" dirty="0"/>
          </a:p>
        </p:txBody>
      </p:sp>
      <p:graphicFrame>
        <p:nvGraphicFramePr>
          <p:cNvPr id="13" name="Oggetto 12">
            <a:extLst>
              <a:ext uri="{FF2B5EF4-FFF2-40B4-BE49-F238E27FC236}">
                <a16:creationId xmlns:a16="http://schemas.microsoft.com/office/drawing/2014/main" id="{D2FD2D95-24BE-7176-6BB3-02BA7C0AD634}"/>
              </a:ext>
            </a:extLst>
          </p:cNvPr>
          <p:cNvGraphicFramePr>
            <a:graphicFrameLocks noChangeAspect="1"/>
          </p:cNvGraphicFramePr>
          <p:nvPr>
            <p:extLst>
              <p:ext uri="{D42A27DB-BD31-4B8C-83A1-F6EECF244321}">
                <p14:modId xmlns:p14="http://schemas.microsoft.com/office/powerpoint/2010/main" val="2364442321"/>
              </p:ext>
            </p:extLst>
          </p:nvPr>
        </p:nvGraphicFramePr>
        <p:xfrm>
          <a:off x="581192" y="3100832"/>
          <a:ext cx="5076825" cy="2114550"/>
        </p:xfrm>
        <a:graphic>
          <a:graphicData uri="http://schemas.openxmlformats.org/presentationml/2006/ole">
            <mc:AlternateContent xmlns:mc="http://schemas.openxmlformats.org/markup-compatibility/2006">
              <mc:Choice xmlns:v="urn:schemas-microsoft-com:vml" Requires="v">
                <p:oleObj name="Worksheet" r:id="rId4" imgW="5076933" imgH="2114593" progId="Excel.Sheet.12">
                  <p:embed/>
                </p:oleObj>
              </mc:Choice>
              <mc:Fallback>
                <p:oleObj name="Worksheet" r:id="rId4" imgW="5076933" imgH="2114593" progId="Excel.Sheet.12">
                  <p:embed/>
                  <p:pic>
                    <p:nvPicPr>
                      <p:cNvPr id="13" name="Oggetto 12">
                        <a:extLst>
                          <a:ext uri="{FF2B5EF4-FFF2-40B4-BE49-F238E27FC236}">
                            <a16:creationId xmlns:a16="http://schemas.microsoft.com/office/drawing/2014/main" id="{D2FD2D95-24BE-7176-6BB3-02BA7C0AD634}"/>
                          </a:ext>
                        </a:extLst>
                      </p:cNvPr>
                      <p:cNvPicPr/>
                      <p:nvPr/>
                    </p:nvPicPr>
                    <p:blipFill>
                      <a:blip r:embed="rId5"/>
                      <a:stretch>
                        <a:fillRect/>
                      </a:stretch>
                    </p:blipFill>
                    <p:spPr>
                      <a:xfrm>
                        <a:off x="581192" y="3100832"/>
                        <a:ext cx="5076825" cy="2114550"/>
                      </a:xfrm>
                      <a:prstGeom prst="rect">
                        <a:avLst/>
                      </a:prstGeom>
                    </p:spPr>
                  </p:pic>
                </p:oleObj>
              </mc:Fallback>
            </mc:AlternateContent>
          </a:graphicData>
        </a:graphic>
      </p:graphicFrame>
      <p:pic>
        <p:nvPicPr>
          <p:cNvPr id="15" name="Immagine 14">
            <a:extLst>
              <a:ext uri="{FF2B5EF4-FFF2-40B4-BE49-F238E27FC236}">
                <a16:creationId xmlns:a16="http://schemas.microsoft.com/office/drawing/2014/main" id="{AE2457B4-E93A-CD69-9BFD-C4FC9A3B1D93}"/>
              </a:ext>
            </a:extLst>
          </p:cNvPr>
          <p:cNvPicPr>
            <a:picLocks noChangeAspect="1"/>
          </p:cNvPicPr>
          <p:nvPr/>
        </p:nvPicPr>
        <p:blipFill>
          <a:blip r:embed="rId6"/>
          <a:stretch>
            <a:fillRect/>
          </a:stretch>
        </p:blipFill>
        <p:spPr>
          <a:xfrm>
            <a:off x="581192" y="1542948"/>
            <a:ext cx="1700614" cy="1128589"/>
          </a:xfrm>
          <a:prstGeom prst="rect">
            <a:avLst/>
          </a:prstGeom>
        </p:spPr>
      </p:pic>
      <p:pic>
        <p:nvPicPr>
          <p:cNvPr id="16" name="Immagine 15">
            <a:extLst>
              <a:ext uri="{FF2B5EF4-FFF2-40B4-BE49-F238E27FC236}">
                <a16:creationId xmlns:a16="http://schemas.microsoft.com/office/drawing/2014/main" id="{ED2FFA0C-D861-ECCC-10D5-3EF840863908}"/>
              </a:ext>
            </a:extLst>
          </p:cNvPr>
          <p:cNvPicPr>
            <a:picLocks noChangeAspect="1"/>
          </p:cNvPicPr>
          <p:nvPr/>
        </p:nvPicPr>
        <p:blipFill>
          <a:blip r:embed="rId7"/>
          <a:stretch>
            <a:fillRect/>
          </a:stretch>
        </p:blipFill>
        <p:spPr>
          <a:xfrm>
            <a:off x="9879069" y="2303631"/>
            <a:ext cx="1516563" cy="1061594"/>
          </a:xfrm>
          <a:prstGeom prst="rect">
            <a:avLst/>
          </a:prstGeom>
        </p:spPr>
      </p:pic>
      <p:pic>
        <p:nvPicPr>
          <p:cNvPr id="17" name="Immagine 16">
            <a:extLst>
              <a:ext uri="{FF2B5EF4-FFF2-40B4-BE49-F238E27FC236}">
                <a16:creationId xmlns:a16="http://schemas.microsoft.com/office/drawing/2014/main" id="{366B87E8-0B1D-2E39-2F60-6E1308C19D2F}"/>
              </a:ext>
            </a:extLst>
          </p:cNvPr>
          <p:cNvPicPr>
            <a:picLocks noChangeAspect="1"/>
          </p:cNvPicPr>
          <p:nvPr/>
        </p:nvPicPr>
        <p:blipFill>
          <a:blip r:embed="rId8"/>
          <a:stretch>
            <a:fillRect/>
          </a:stretch>
        </p:blipFill>
        <p:spPr>
          <a:xfrm>
            <a:off x="10147733" y="4457815"/>
            <a:ext cx="1247899" cy="1247899"/>
          </a:xfrm>
          <a:prstGeom prst="rect">
            <a:avLst/>
          </a:prstGeom>
        </p:spPr>
      </p:pic>
      <p:sp>
        <p:nvSpPr>
          <p:cNvPr id="19" name="CasellaDiTesto 18">
            <a:extLst>
              <a:ext uri="{FF2B5EF4-FFF2-40B4-BE49-F238E27FC236}">
                <a16:creationId xmlns:a16="http://schemas.microsoft.com/office/drawing/2014/main" id="{D9275A77-D3C2-415E-1DB1-29A205DA2A89}"/>
              </a:ext>
            </a:extLst>
          </p:cNvPr>
          <p:cNvSpPr txBox="1"/>
          <p:nvPr/>
        </p:nvSpPr>
        <p:spPr>
          <a:xfrm>
            <a:off x="547324" y="2834428"/>
            <a:ext cx="4270656" cy="307777"/>
          </a:xfrm>
          <a:prstGeom prst="rect">
            <a:avLst/>
          </a:prstGeom>
          <a:noFill/>
        </p:spPr>
        <p:txBody>
          <a:bodyPr wrap="none" rtlCol="0">
            <a:spAutoFit/>
          </a:bodyPr>
          <a:lstStyle/>
          <a:p>
            <a:r>
              <a:rPr lang="it-IT" sz="1400" b="1" i="1" dirty="0">
                <a:solidFill>
                  <a:schemeClr val="accent1">
                    <a:lumMod val="50000"/>
                  </a:schemeClr>
                </a:solidFill>
                <a:latin typeface="Cambria" panose="02040503050406030204" pitchFamily="18" charset="0"/>
                <a:ea typeface="Cambria" panose="02040503050406030204" pitchFamily="18" charset="0"/>
              </a:rPr>
              <a:t>Presso il Dipartimento di Economia – Polo Centrale</a:t>
            </a:r>
          </a:p>
        </p:txBody>
      </p:sp>
      <p:pic>
        <p:nvPicPr>
          <p:cNvPr id="3" name="Immagine 2">
            <a:extLst>
              <a:ext uri="{FF2B5EF4-FFF2-40B4-BE49-F238E27FC236}">
                <a16:creationId xmlns:a16="http://schemas.microsoft.com/office/drawing/2014/main" id="{D31E5895-4FAF-3395-A16D-B58F443CD7F5}"/>
              </a:ext>
            </a:extLst>
          </p:cNvPr>
          <p:cNvPicPr>
            <a:picLocks noChangeAspect="1"/>
          </p:cNvPicPr>
          <p:nvPr/>
        </p:nvPicPr>
        <p:blipFill>
          <a:blip r:embed="rId9"/>
          <a:stretch>
            <a:fillRect/>
          </a:stretch>
        </p:blipFill>
        <p:spPr>
          <a:xfrm>
            <a:off x="8998478" y="605368"/>
            <a:ext cx="2113130" cy="802989"/>
          </a:xfrm>
          <a:prstGeom prst="rect">
            <a:avLst/>
          </a:prstGeom>
        </p:spPr>
      </p:pic>
      <p:sp>
        <p:nvSpPr>
          <p:cNvPr id="4" name="Segnaposto piè di pagina 5">
            <a:extLst>
              <a:ext uri="{FF2B5EF4-FFF2-40B4-BE49-F238E27FC236}">
                <a16:creationId xmlns:a16="http://schemas.microsoft.com/office/drawing/2014/main" id="{1EB5CBAD-86F2-256F-9EBC-6968E5AEC39F}"/>
              </a:ext>
            </a:extLst>
          </p:cNvPr>
          <p:cNvSpPr txBox="1">
            <a:spLocks/>
          </p:cNvSpPr>
          <p:nvPr/>
        </p:nvSpPr>
        <p:spPr>
          <a:xfrm>
            <a:off x="733247" y="6367523"/>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
        <p:nvSpPr>
          <p:cNvPr id="5" name="Titolo 1">
            <a:extLst>
              <a:ext uri="{FF2B5EF4-FFF2-40B4-BE49-F238E27FC236}">
                <a16:creationId xmlns:a16="http://schemas.microsoft.com/office/drawing/2014/main" id="{460E3F1E-6AB4-8F8C-4B53-ED7CC5FBE2EB}"/>
              </a:ext>
            </a:extLst>
          </p:cNvPr>
          <p:cNvSpPr>
            <a:spLocks noGrp="1"/>
          </p:cNvSpPr>
          <p:nvPr>
            <p:ph type="title"/>
          </p:nvPr>
        </p:nvSpPr>
        <p:spPr>
          <a:xfrm>
            <a:off x="547324" y="702156"/>
            <a:ext cx="11029616" cy="536984"/>
          </a:xfrm>
        </p:spPr>
        <p:txBody>
          <a:bodyPr>
            <a:normAutofit/>
          </a:bodyPr>
          <a:lstStyle/>
          <a:p>
            <a:pPr algn="ctr"/>
            <a:r>
              <a:rPr lang="it-IT" sz="25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Tree>
    <p:extLst>
      <p:ext uri="{BB962C8B-B14F-4D97-AF65-F5344CB8AC3E}">
        <p14:creationId xmlns:p14="http://schemas.microsoft.com/office/powerpoint/2010/main" val="382451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B25F0657-D104-B285-8CCF-E8965321938D}"/>
              </a:ext>
            </a:extLst>
          </p:cNvPr>
          <p:cNvSpPr>
            <a:spLocks noGrp="1"/>
          </p:cNvSpPr>
          <p:nvPr>
            <p:ph type="title"/>
          </p:nvPr>
        </p:nvSpPr>
        <p:spPr>
          <a:xfrm>
            <a:off x="581192" y="236490"/>
            <a:ext cx="11029616" cy="502801"/>
          </a:xfrm>
        </p:spPr>
        <p:txBody>
          <a:bodyPr rtlCol="0">
            <a:normAutofit fontScale="90000"/>
          </a:bodyPr>
          <a:lstStyle/>
          <a:p>
            <a:pPr algn="ctr"/>
            <a:r>
              <a:rPr lang="it-IT" dirty="0">
                <a:solidFill>
                  <a:schemeClr val="accent1">
                    <a:lumMod val="50000"/>
                  </a:schemeClr>
                </a:solidFill>
                <a:latin typeface="Cambria" panose="02040503050406030204" pitchFamily="18" charset="0"/>
                <a:ea typeface="Cambria" panose="02040503050406030204" pitchFamily="18" charset="0"/>
              </a:rPr>
              <a:t>L’Università di Messina e le aziende</a:t>
            </a:r>
          </a:p>
        </p:txBody>
      </p:sp>
      <p:pic>
        <p:nvPicPr>
          <p:cNvPr id="6" name="Immagine 5">
            <a:extLst>
              <a:ext uri="{FF2B5EF4-FFF2-40B4-BE49-F238E27FC236}">
                <a16:creationId xmlns:a16="http://schemas.microsoft.com/office/drawing/2014/main" id="{9B2BDB70-C36A-9D7A-4F2C-FA0DFEDF465E}"/>
              </a:ext>
            </a:extLst>
          </p:cNvPr>
          <p:cNvPicPr>
            <a:picLocks noChangeAspect="1"/>
          </p:cNvPicPr>
          <p:nvPr/>
        </p:nvPicPr>
        <p:blipFill>
          <a:blip r:embed="rId2"/>
          <a:stretch>
            <a:fillRect/>
          </a:stretch>
        </p:blipFill>
        <p:spPr>
          <a:xfrm>
            <a:off x="845262" y="214989"/>
            <a:ext cx="2024047" cy="1048603"/>
          </a:xfrm>
          <a:prstGeom prst="rect">
            <a:avLst/>
          </a:prstGeom>
        </p:spPr>
      </p:pic>
      <p:sp>
        <p:nvSpPr>
          <p:cNvPr id="7" name="CasellaDiTesto 6">
            <a:extLst>
              <a:ext uri="{FF2B5EF4-FFF2-40B4-BE49-F238E27FC236}">
                <a16:creationId xmlns:a16="http://schemas.microsoft.com/office/drawing/2014/main" id="{52874C93-F4C7-9C1C-73C8-39A83A15B0AF}"/>
              </a:ext>
            </a:extLst>
          </p:cNvPr>
          <p:cNvSpPr txBox="1"/>
          <p:nvPr/>
        </p:nvSpPr>
        <p:spPr>
          <a:xfrm>
            <a:off x="723544" y="1068770"/>
            <a:ext cx="10887264" cy="1446550"/>
          </a:xfrm>
          <a:prstGeom prst="rect">
            <a:avLst/>
          </a:prstGeom>
          <a:noFill/>
        </p:spPr>
        <p:txBody>
          <a:bodyPr wrap="square" rtlCol="0">
            <a:spAutoFit/>
          </a:bodyPr>
          <a:lstStyle/>
          <a:p>
            <a:r>
              <a:rPr lang="it-IT" sz="1100" b="1" dirty="0">
                <a:latin typeface="Cambria" panose="02040503050406030204" pitchFamily="18" charset="0"/>
                <a:ea typeface="Cambria" panose="02040503050406030204" pitchFamily="18" charset="0"/>
              </a:rPr>
              <a:t>Aziende coinvolte nella ricerca dell’Università di Messina</a:t>
            </a:r>
          </a:p>
          <a:p>
            <a:endParaRPr kumimoji="0" lang="it-IT" sz="1100" b="0" i="0" u="none" strike="noStrike" kern="0" cap="none" spc="0" normalizeH="0" baseline="0" noProof="0" dirty="0">
              <a:ln>
                <a:noFill/>
              </a:ln>
              <a:solidFill>
                <a:srgbClr val="003A80"/>
              </a:solidFill>
              <a:effectLst/>
              <a:uLnTx/>
              <a:uFillTx/>
              <a:latin typeface="Cambria" panose="02040503050406030204" pitchFamily="18" charset="0"/>
              <a:ea typeface="Cambria" panose="02040503050406030204" pitchFamily="18" charset="0"/>
            </a:endParaRPr>
          </a:p>
          <a:p>
            <a:pPr algn="just"/>
            <a:r>
              <a:rPr kumimoji="0" lang="it-IT" sz="1100" b="0" i="0" u="none" strike="noStrike" kern="0" cap="none" spc="0" normalizeH="0" baseline="0" noProof="0" dirty="0">
                <a:ln>
                  <a:noFill/>
                </a:ln>
                <a:effectLst/>
                <a:uLnTx/>
                <a:uFillTx/>
                <a:latin typeface="Cambria" panose="02040503050406030204" pitchFamily="18" charset="0"/>
                <a:ea typeface="Cambria" panose="02040503050406030204" pitchFamily="18" charset="0"/>
              </a:rPr>
              <a:t>Il DM 630 del 24.04.2024 è il terzo documento pubblicato dal Ministero dell’Università e della Ricerca con cui vengono erogati fondi del PNRR a sostegno della ricerca, cofinanziando borse di Dottorato di Ricerca.</a:t>
            </a:r>
          </a:p>
          <a:p>
            <a:pPr algn="just"/>
            <a:r>
              <a:rPr lang="it-IT" sz="1100" kern="0" dirty="0">
                <a:latin typeface="Cambria" panose="02040503050406030204" pitchFamily="18" charset="0"/>
                <a:ea typeface="Cambria" panose="02040503050406030204" pitchFamily="18" charset="0"/>
              </a:rPr>
              <a:t>Prima di questo il DM 352/2222 e il DM 117/2023 che hanno fatto sì di mettere in circolo fondi per il sostegno della ricerca, promuovendo la collaborazione tra Università ed Impresa.</a:t>
            </a:r>
          </a:p>
          <a:p>
            <a:pPr algn="just"/>
            <a:endParaRPr lang="it-IT" sz="1100" kern="0" dirty="0">
              <a:latin typeface="Cambria" panose="02040503050406030204" pitchFamily="18" charset="0"/>
              <a:ea typeface="Cambria" panose="02040503050406030204" pitchFamily="18" charset="0"/>
            </a:endParaRPr>
          </a:p>
          <a:p>
            <a:pPr algn="just"/>
            <a:r>
              <a:rPr lang="it-IT" sz="1100" kern="0" dirty="0">
                <a:latin typeface="Cambria" panose="02040503050406030204" pitchFamily="18" charset="0"/>
                <a:ea typeface="Cambria" panose="02040503050406030204" pitchFamily="18" charset="0"/>
              </a:rPr>
              <a:t>Per il 38° e 39° ciclo le imprese già coinvolte sono state:</a:t>
            </a:r>
          </a:p>
        </p:txBody>
      </p:sp>
      <p:pic>
        <p:nvPicPr>
          <p:cNvPr id="3" name="Immagine 2">
            <a:extLst>
              <a:ext uri="{FF2B5EF4-FFF2-40B4-BE49-F238E27FC236}">
                <a16:creationId xmlns:a16="http://schemas.microsoft.com/office/drawing/2014/main" id="{3AB8F0C9-73C1-11A7-8C94-E5170A0D63CE}"/>
              </a:ext>
            </a:extLst>
          </p:cNvPr>
          <p:cNvPicPr>
            <a:picLocks noChangeAspect="1"/>
          </p:cNvPicPr>
          <p:nvPr/>
        </p:nvPicPr>
        <p:blipFill>
          <a:blip r:embed="rId3"/>
          <a:stretch>
            <a:fillRect/>
          </a:stretch>
        </p:blipFill>
        <p:spPr>
          <a:xfrm>
            <a:off x="9497678" y="214989"/>
            <a:ext cx="2113130" cy="802989"/>
          </a:xfrm>
          <a:prstGeom prst="rect">
            <a:avLst/>
          </a:prstGeom>
        </p:spPr>
      </p:pic>
      <p:sp>
        <p:nvSpPr>
          <p:cNvPr id="4" name="CasellaDiTesto 3">
            <a:extLst>
              <a:ext uri="{FF2B5EF4-FFF2-40B4-BE49-F238E27FC236}">
                <a16:creationId xmlns:a16="http://schemas.microsoft.com/office/drawing/2014/main" id="{E9ABB5E8-62B7-C83A-9F11-C60B58068BC1}"/>
              </a:ext>
            </a:extLst>
          </p:cNvPr>
          <p:cNvSpPr txBox="1"/>
          <p:nvPr/>
        </p:nvSpPr>
        <p:spPr>
          <a:xfrm>
            <a:off x="581192" y="2349528"/>
            <a:ext cx="4922141" cy="4293483"/>
          </a:xfrm>
          <a:prstGeom prst="rect">
            <a:avLst/>
          </a:prstGeom>
          <a:noFill/>
        </p:spPr>
        <p:txBody>
          <a:bodyPr wrap="square" rtlCol="0">
            <a:spAutoFit/>
          </a:bodyPr>
          <a:lstStyle/>
          <a:p>
            <a:pPr algn="just"/>
            <a:endParaRPr lang="it-IT" sz="1050" kern="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sz="1050" b="1" kern="0" dirty="0" err="1">
                <a:latin typeface="Cambria" panose="02040503050406030204" pitchFamily="18" charset="0"/>
                <a:ea typeface="Cambria" panose="02040503050406030204" pitchFamily="18" charset="0"/>
              </a:rPr>
              <a:t>Versalis</a:t>
            </a:r>
            <a:r>
              <a:rPr lang="it-IT" sz="1050" b="1" kern="0" dirty="0">
                <a:latin typeface="Cambria" panose="02040503050406030204" pitchFamily="18" charset="0"/>
                <a:ea typeface="Cambria" panose="02040503050406030204" pitchFamily="18" charset="0"/>
              </a:rPr>
              <a:t> S.p.A</a:t>
            </a:r>
            <a:r>
              <a:rPr lang="it-IT" sz="1050" kern="0" dirty="0">
                <a:latin typeface="Cambria" panose="02040503050406030204" pitchFamily="18" charset="0"/>
                <a:ea typeface="Cambria" panose="02040503050406030204" pitchFamily="18" charset="0"/>
              </a:rPr>
              <a:t>., C.F. 03823300821, società soggetta all’attività di direzione e coordinamento di Eni S.p.A. con sede in San Donato Milanese</a:t>
            </a: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The Company Casale SA </a:t>
            </a:r>
            <a:r>
              <a:rPr lang="it-IT" sz="1050" kern="0" dirty="0">
                <a:latin typeface="Cambria" panose="02040503050406030204" pitchFamily="18" charset="0"/>
                <a:ea typeface="Cambria" panose="02040503050406030204" pitchFamily="18" charset="0"/>
              </a:rPr>
              <a:t>Lugano, </a:t>
            </a:r>
            <a:r>
              <a:rPr lang="it-IT" sz="1050" kern="0" dirty="0" err="1">
                <a:latin typeface="Cambria" panose="02040503050406030204" pitchFamily="18" charset="0"/>
                <a:ea typeface="Cambria" panose="02040503050406030204" pitchFamily="18" charset="0"/>
              </a:rPr>
              <a:t>Switzerland</a:t>
            </a:r>
            <a:endParaRPr lang="it-IT" sz="1050" kern="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sz="1050" b="1" kern="0" dirty="0" err="1">
                <a:latin typeface="Cambria" panose="02040503050406030204" pitchFamily="18" charset="0"/>
                <a:ea typeface="Cambria" panose="02040503050406030204" pitchFamily="18" charset="0"/>
              </a:rPr>
              <a:t>Micerium</a:t>
            </a:r>
            <a:r>
              <a:rPr lang="it-IT" sz="1050" b="1" kern="0" dirty="0">
                <a:latin typeface="Cambria" panose="02040503050406030204" pitchFamily="18" charset="0"/>
                <a:ea typeface="Cambria" panose="02040503050406030204" pitchFamily="18" charset="0"/>
              </a:rPr>
              <a:t> </a:t>
            </a:r>
            <a:r>
              <a:rPr lang="it-IT" sz="1050" b="1" kern="0" dirty="0" err="1">
                <a:latin typeface="Cambria" panose="02040503050406030204" pitchFamily="18" charset="0"/>
                <a:ea typeface="Cambria" panose="02040503050406030204" pitchFamily="18" charset="0"/>
              </a:rPr>
              <a:t>S.p.A</a:t>
            </a:r>
            <a:r>
              <a:rPr lang="it-IT" sz="1050" kern="0" dirty="0">
                <a:latin typeface="Cambria" panose="02040503050406030204" pitchFamily="18" charset="0"/>
                <a:ea typeface="Cambria" panose="02040503050406030204" pitchFamily="18" charset="0"/>
              </a:rPr>
              <a:t>, Avegno (GE)</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Regedent</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Italia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Srl</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a socio unico, Sandrigo</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Farmacia Marra</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Reggio Calabria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Eni S.p.A</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Roma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Cantieri Navali dello Stretto</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Messina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Nuovo Pignone Tecnologie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Srl</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Firenze</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Raffineria di Milazzo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S.C.p.A</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Milazzo (ME)</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Fire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S.p.A.,</a:t>
            </a:r>
            <a:r>
              <a:rPr kumimoji="0" lang="it-IT" sz="1050" b="0"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Messina</a:t>
            </a:r>
            <a:endPar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SA FIRE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Protection</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Srl</a:t>
            </a:r>
            <a:r>
              <a:rPr lang="it-IT" sz="1050" b="1" kern="0" dirty="0">
                <a:latin typeface="Cambria" panose="02040503050406030204" pitchFamily="18" charset="0"/>
                <a:ea typeface="Cambria" panose="02040503050406030204" pitchFamily="18" charset="0"/>
              </a:rPr>
              <a:t>,</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San Pier Niceto (ME)</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COMET s.r.l. </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Compagnia Mediazioni Trasporti, Messina</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Deltacom</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srl</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Messina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Alma Digit s.r.l., </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Messina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Fidia Farmaceutici S.p.A., </a:t>
            </a:r>
            <a:r>
              <a:rPr lang="it-IT" sz="1050" kern="0" dirty="0">
                <a:latin typeface="Cambria" panose="02040503050406030204" pitchFamily="18" charset="0"/>
                <a:ea typeface="Cambria" panose="02040503050406030204" pitchFamily="18" charset="0"/>
              </a:rPr>
              <a:t>Abano Terme (PD)</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Consiglio Nazionale delle Ricerche</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Roma</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Ieeng</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Solution s.r.l., </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Messina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Clinica Veterinaria Camagna S.r.l</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Gruppo </a:t>
            </a:r>
            <a:r>
              <a:rPr kumimoji="0" lang="it-IT" sz="1050" b="0"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VetPartners</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Reggio Calabria</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Riconnexia</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Srls</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 Messina</a:t>
            </a:r>
            <a:endPar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E.N.P.A. – Ente Nazionale protezione Animali Onlus</a:t>
            </a:r>
            <a:r>
              <a:rPr lang="it-IT" sz="1050" kern="0" dirty="0">
                <a:latin typeface="Cambria" panose="02040503050406030204" pitchFamily="18" charset="0"/>
                <a:ea typeface="Cambria" panose="02040503050406030204" pitchFamily="18" charset="0"/>
              </a:rPr>
              <a:t>, Roma</a:t>
            </a: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Primer </a:t>
            </a:r>
            <a:r>
              <a:rPr lang="it-IT" sz="1050" b="1" kern="0" dirty="0" err="1">
                <a:latin typeface="Cambria" panose="02040503050406030204" pitchFamily="18" charset="0"/>
                <a:ea typeface="Cambria" panose="02040503050406030204" pitchFamily="18" charset="0"/>
              </a:rPr>
              <a:t>Srl</a:t>
            </a:r>
            <a:r>
              <a:rPr lang="it-IT" sz="1050" kern="0" dirty="0">
                <a:latin typeface="Cambria" panose="02040503050406030204" pitchFamily="18" charset="0"/>
                <a:ea typeface="Cambria" panose="02040503050406030204" pitchFamily="18" charset="0"/>
              </a:rPr>
              <a:t>, Catania</a:t>
            </a: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Istituto di Neuroscienze “Prof. Rocco A. </a:t>
            </a:r>
            <a:r>
              <a:rPr lang="it-IT" sz="1050" b="1" kern="0" dirty="0" err="1">
                <a:latin typeface="Cambria" panose="02040503050406030204" pitchFamily="18" charset="0"/>
                <a:ea typeface="Cambria" panose="02040503050406030204" pitchFamily="18" charset="0"/>
              </a:rPr>
              <a:t>Zoccali</a:t>
            </a:r>
            <a:r>
              <a:rPr lang="it-IT" sz="1050" b="1" kern="0" dirty="0">
                <a:latin typeface="Cambria" panose="02040503050406030204" pitchFamily="18" charset="0"/>
                <a:ea typeface="Cambria" panose="02040503050406030204" pitchFamily="18" charset="0"/>
              </a:rPr>
              <a:t>”, </a:t>
            </a:r>
            <a:r>
              <a:rPr lang="it-IT" sz="1050" kern="0" dirty="0">
                <a:latin typeface="Cambria" panose="02040503050406030204" pitchFamily="18" charset="0"/>
                <a:ea typeface="Cambria" panose="02040503050406030204" pitchFamily="18" charset="0"/>
              </a:rPr>
              <a:t>Reggio Calabria</a:t>
            </a: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Fondazione </a:t>
            </a:r>
            <a:r>
              <a:rPr lang="it-IT" sz="1050" b="1" kern="0" dirty="0" err="1">
                <a:latin typeface="Cambria" panose="02040503050406030204" pitchFamily="18" charset="0"/>
                <a:ea typeface="Cambria" panose="02040503050406030204" pitchFamily="18" charset="0"/>
              </a:rPr>
              <a:t>Ri.MED</a:t>
            </a:r>
            <a:r>
              <a:rPr lang="it-IT" sz="1050" kern="0" dirty="0">
                <a:latin typeface="Cambria" panose="02040503050406030204" pitchFamily="18" charset="0"/>
                <a:ea typeface="Cambria" panose="02040503050406030204" pitchFamily="18" charset="0"/>
              </a:rPr>
              <a:t>, Palermo</a:t>
            </a:r>
            <a:endParaRPr lang="en-US" sz="1050" kern="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C.O.T. Cure Ortopediche Traumatologiche S.P.A</a:t>
            </a:r>
            <a:r>
              <a:rPr lang="it-IT" sz="1050" kern="0" dirty="0">
                <a:latin typeface="Cambria" panose="02040503050406030204" pitchFamily="18" charset="0"/>
                <a:ea typeface="Cambria" panose="02040503050406030204" pitchFamily="18" charset="0"/>
              </a:rPr>
              <a:t>., Messina</a:t>
            </a:r>
          </a:p>
        </p:txBody>
      </p:sp>
      <p:sp>
        <p:nvSpPr>
          <p:cNvPr id="9" name="CasellaDiTesto 8">
            <a:extLst>
              <a:ext uri="{FF2B5EF4-FFF2-40B4-BE49-F238E27FC236}">
                <a16:creationId xmlns:a16="http://schemas.microsoft.com/office/drawing/2014/main" id="{5132B3AA-030E-C4AC-A7F4-E1F6C7F2D5D5}"/>
              </a:ext>
            </a:extLst>
          </p:cNvPr>
          <p:cNvSpPr txBox="1"/>
          <p:nvPr/>
        </p:nvSpPr>
        <p:spPr>
          <a:xfrm>
            <a:off x="5503333" y="2298736"/>
            <a:ext cx="4922141" cy="4293483"/>
          </a:xfrm>
          <a:prstGeom prst="rect">
            <a:avLst/>
          </a:prstGeom>
          <a:noFill/>
        </p:spPr>
        <p:txBody>
          <a:bodyPr wrap="square" rtlCol="0">
            <a:spAutoFit/>
          </a:bodyPr>
          <a:lstStyle/>
          <a:p>
            <a:pPr algn="just"/>
            <a:endParaRPr lang="it-IT" sz="1050" kern="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it-IT" sz="1050" b="1" kern="0" dirty="0" err="1">
                <a:latin typeface="Cambria" panose="02040503050406030204" pitchFamily="18" charset="0"/>
                <a:ea typeface="Cambria" panose="02040503050406030204" pitchFamily="18" charset="0"/>
              </a:rPr>
              <a:t>European</a:t>
            </a:r>
            <a:r>
              <a:rPr lang="it-IT" sz="1050" b="1" kern="0" dirty="0">
                <a:latin typeface="Cambria" panose="02040503050406030204" pitchFamily="18" charset="0"/>
                <a:ea typeface="Cambria" panose="02040503050406030204" pitchFamily="18" charset="0"/>
              </a:rPr>
              <a:t> </a:t>
            </a:r>
            <a:r>
              <a:rPr lang="it-IT" sz="1050" b="1" kern="0" dirty="0" err="1">
                <a:latin typeface="Cambria" panose="02040503050406030204" pitchFamily="18" charset="0"/>
                <a:ea typeface="Cambria" panose="02040503050406030204" pitchFamily="18" charset="0"/>
              </a:rPr>
              <a:t>Research</a:t>
            </a:r>
            <a:r>
              <a:rPr lang="it-IT" sz="1050" b="1" kern="0" dirty="0">
                <a:latin typeface="Cambria" panose="02040503050406030204" pitchFamily="18" charset="0"/>
                <a:ea typeface="Cambria" panose="02040503050406030204" pitchFamily="18" charset="0"/>
              </a:rPr>
              <a:t> Institute of </a:t>
            </a:r>
            <a:r>
              <a:rPr lang="it-IT" sz="1050" b="1" kern="0" dirty="0" err="1">
                <a:latin typeface="Cambria" panose="02040503050406030204" pitchFamily="18" charset="0"/>
                <a:ea typeface="Cambria" panose="02040503050406030204" pitchFamily="18" charset="0"/>
              </a:rPr>
              <a:t>Catalysis</a:t>
            </a:r>
            <a:r>
              <a:rPr lang="it-IT" sz="1050" kern="0" dirty="0">
                <a:latin typeface="Cambria" panose="02040503050406030204" pitchFamily="18" charset="0"/>
                <a:ea typeface="Cambria" panose="02040503050406030204" pitchFamily="18" charset="0"/>
              </a:rPr>
              <a:t>, Bruxelles</a:t>
            </a: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Waste to </a:t>
            </a:r>
            <a:r>
              <a:rPr lang="it-IT" sz="1050" b="1" kern="0" dirty="0" err="1">
                <a:latin typeface="Cambria" panose="02040503050406030204" pitchFamily="18" charset="0"/>
                <a:ea typeface="Cambria" panose="02040503050406030204" pitchFamily="18" charset="0"/>
              </a:rPr>
              <a:t>Methane</a:t>
            </a:r>
            <a:r>
              <a:rPr lang="it-IT" sz="1050" b="1" kern="0" dirty="0">
                <a:latin typeface="Cambria" panose="02040503050406030204" pitchFamily="18" charset="0"/>
                <a:ea typeface="Cambria" panose="02040503050406030204" pitchFamily="18" charset="0"/>
              </a:rPr>
              <a:t> </a:t>
            </a:r>
            <a:r>
              <a:rPr lang="it-IT" sz="1050" b="1" kern="0" dirty="0" err="1">
                <a:latin typeface="Cambria" panose="02040503050406030204" pitchFamily="18" charset="0"/>
                <a:ea typeface="Cambria" panose="02040503050406030204" pitchFamily="18" charset="0"/>
              </a:rPr>
              <a:t>Srl</a:t>
            </a:r>
            <a:r>
              <a:rPr lang="it-IT" sz="1050" kern="0" dirty="0">
                <a:latin typeface="Cambria" panose="02040503050406030204" pitchFamily="18" charset="0"/>
                <a:ea typeface="Cambria" panose="02040503050406030204" pitchFamily="18" charset="0"/>
              </a:rPr>
              <a:t>, Rende (CS)</a:t>
            </a:r>
          </a:p>
          <a:p>
            <a:pPr marL="285750" indent="-285750" algn="just">
              <a:buFont typeface="Arial" panose="020B0604020202020204" pitchFamily="34" charset="0"/>
              <a:buChar char="•"/>
            </a:pPr>
            <a:r>
              <a:rPr lang="it-IT" sz="1050" b="1" kern="0" dirty="0" err="1">
                <a:latin typeface="Cambria" panose="02040503050406030204" pitchFamily="18" charset="0"/>
                <a:ea typeface="Cambria" panose="02040503050406030204" pitchFamily="18" charset="0"/>
              </a:rPr>
              <a:t>Techfem</a:t>
            </a:r>
            <a:r>
              <a:rPr lang="it-IT" sz="1050" b="1" kern="0" dirty="0">
                <a:latin typeface="Cambria" panose="02040503050406030204" pitchFamily="18" charset="0"/>
                <a:ea typeface="Cambria" panose="02040503050406030204" pitchFamily="18" charset="0"/>
              </a:rPr>
              <a:t>, </a:t>
            </a:r>
            <a:r>
              <a:rPr lang="it-IT" sz="1050" kern="0" dirty="0">
                <a:latin typeface="Cambria" panose="02040503050406030204" pitchFamily="18" charset="0"/>
                <a:ea typeface="Cambria" panose="02040503050406030204" pitchFamily="18" charset="0"/>
              </a:rPr>
              <a:t>Fano (PU)</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ITEA S.p.A</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 Milano</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Dental</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Hi Tech S.r.l.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Messina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MEGAGEN Italia S.r.l.</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 Merone (CO)</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Sea in the Health and Life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Srl</a:t>
            </a:r>
            <a:r>
              <a:rPr lang="it-IT" sz="1050" b="1" kern="0" dirty="0">
                <a:latin typeface="Cambria" panose="02040503050406030204" pitchFamily="18" charset="0"/>
                <a:ea typeface="Cambria" panose="02040503050406030204" pitchFamily="18" charset="0"/>
              </a:rPr>
              <a:t>,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Messina c/o  Laboratorio di Biologia Marina – Dipartimento di Scienze Chimiche, Biologiche, Farmaceutiche e Ambientali</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ST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Microelectronics</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S.r.l.,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Agrate Brianza (MB)/Catania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Istituto di Tecnologie Avanzate per l’Energia - CNR ITAE del Consiglio Nazionale delle Ricerche</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 Messina</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Sacertis</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Ingegneria S.R.L.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Roma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Sonatrach Raffineria Italiana S.r.l.,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Milano</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IOT SQUADRA PB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Soc</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Coop. a R.L</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 Roseto Degli Abruzzi (TE) </a:t>
            </a:r>
          </a:p>
          <a:p>
            <a:pPr marL="285750" indent="-285750" algn="just">
              <a:buFont typeface="Arial" panose="020B0604020202020204" pitchFamily="34" charset="0"/>
              <a:buChar char="•"/>
            </a:pPr>
            <a:r>
              <a:rPr lang="it-IT" sz="1050" b="1" i="0" dirty="0">
                <a:solidFill>
                  <a:srgbClr val="000000"/>
                </a:solidFill>
                <a:effectLst/>
                <a:latin typeface="Times New Roman" panose="02020603050405020304" pitchFamily="18" charset="0"/>
              </a:rPr>
              <a:t>Istituto di Biofisica del Consiglio Nazionale delle Ricerche</a:t>
            </a:r>
            <a:r>
              <a:rPr lang="it-IT" sz="1050" b="0" i="0" dirty="0">
                <a:solidFill>
                  <a:srgbClr val="000000"/>
                </a:solidFill>
                <a:effectLst/>
                <a:latin typeface="Times New Roman" panose="02020603050405020304" pitchFamily="18" charset="0"/>
              </a:rPr>
              <a:t>, </a:t>
            </a:r>
            <a:r>
              <a:rPr lang="it-IT" sz="1050" dirty="0">
                <a:solidFill>
                  <a:srgbClr val="000000"/>
                </a:solidFill>
                <a:latin typeface="Times New Roman" panose="02020603050405020304" pitchFamily="18" charset="0"/>
              </a:rPr>
              <a:t>G</a:t>
            </a:r>
            <a:r>
              <a:rPr lang="it-IT" sz="1050" b="0" i="0" dirty="0">
                <a:solidFill>
                  <a:srgbClr val="000000"/>
                </a:solidFill>
                <a:effectLst/>
                <a:latin typeface="Times New Roman" panose="02020603050405020304" pitchFamily="18" charset="0"/>
              </a:rPr>
              <a:t>enova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Agrumaria Reggina,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Reggio Calabria</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Medivis</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S.r.l. ,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Tremestieri Etneo (CT)</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Azienda Agricola Calderone Antonino,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Barcellona Pozzo di Gotto (ME)</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Flortecnica</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S.r.l. Unipersonale,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Messina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Rabat </a:t>
            </a: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Pharmacy</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Group,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M</a:t>
            </a:r>
            <a:r>
              <a:rPr lang="it-IT" sz="1050" kern="0" dirty="0">
                <a:latin typeface="Cambria" panose="02040503050406030204" pitchFamily="18" charset="0"/>
                <a:ea typeface="Cambria" panose="02040503050406030204" pitchFamily="18" charset="0"/>
              </a:rPr>
              <a:t>alta</a:t>
            </a: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Leocata Mangimi Spa</a:t>
            </a:r>
            <a:r>
              <a:rPr lang="it-IT" sz="1050" kern="0" dirty="0">
                <a:latin typeface="Cambria" panose="02040503050406030204" pitchFamily="18" charset="0"/>
                <a:ea typeface="Cambria" panose="02040503050406030204" pitchFamily="18" charset="0"/>
              </a:rPr>
              <a:t>, Catanzaro Vanella</a:t>
            </a:r>
          </a:p>
          <a:p>
            <a:pPr marL="285750" indent="-285750" algn="just">
              <a:buFont typeface="Arial" panose="020B0604020202020204" pitchFamily="34" charset="0"/>
              <a:buChar char="•"/>
            </a:pPr>
            <a:r>
              <a:rPr lang="it-IT" sz="1050" b="1" kern="0" dirty="0">
                <a:latin typeface="Cambria" panose="02040503050406030204" pitchFamily="18" charset="0"/>
                <a:ea typeface="Cambria" panose="02040503050406030204" pitchFamily="18" charset="0"/>
              </a:rPr>
              <a:t>Società San Gregorio S.r.l</a:t>
            </a:r>
            <a:r>
              <a:rPr lang="it-IT" sz="1050" kern="0" dirty="0">
                <a:latin typeface="Cambria" panose="02040503050406030204" pitchFamily="18" charset="0"/>
                <a:ea typeface="Cambria" panose="02040503050406030204" pitchFamily="18" charset="0"/>
              </a:rPr>
              <a:t>., Modica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Ospedale Veterinario San Francesco di Treviso VET S.r.l</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 Castagnole (TV)</a:t>
            </a:r>
          </a:p>
          <a:p>
            <a:pPr marL="285750" indent="-285750" algn="just">
              <a:buFont typeface="Arial" panose="020B0604020202020204" pitchFamily="34" charset="0"/>
              <a:buChar char="•"/>
            </a:pPr>
            <a:r>
              <a:rPr kumimoji="0" lang="it-IT" sz="105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Ieeng</a:t>
            </a: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Solution s.r.l., </a:t>
            </a:r>
            <a:r>
              <a:rPr kumimoji="0" lang="it-IT" sz="1050" b="0" i="0" u="none" strike="noStrike" kern="0" cap="none" spc="0" normalizeH="0" baseline="0" noProof="0" dirty="0">
                <a:ln>
                  <a:noFill/>
                </a:ln>
                <a:effectLst/>
                <a:uLnTx/>
                <a:uFillTx/>
                <a:latin typeface="Cambria" panose="02040503050406030204" pitchFamily="18" charset="0"/>
                <a:ea typeface="Cambria" panose="02040503050406030204" pitchFamily="18" charset="0"/>
              </a:rPr>
              <a:t>Messina</a:t>
            </a:r>
          </a:p>
          <a:p>
            <a:pPr marL="285750" indent="-285750" algn="just">
              <a:buFont typeface="Arial" panose="020B0604020202020204" pitchFamily="34" charset="0"/>
              <a:buChar char="•"/>
            </a:pPr>
            <a:r>
              <a:rPr kumimoji="0" lang="it-IT" sz="1050" b="1" i="0" u="none" strike="noStrike" kern="0" cap="none" spc="0" normalizeH="0" baseline="0" noProof="0" dirty="0">
                <a:ln>
                  <a:noFill/>
                </a:ln>
                <a:effectLst/>
                <a:uLnTx/>
                <a:uFillTx/>
                <a:latin typeface="Cambria" panose="02040503050406030204" pitchFamily="18" charset="0"/>
                <a:ea typeface="Cambria" panose="02040503050406030204" pitchFamily="18" charset="0"/>
              </a:rPr>
              <a:t>UCB Pharma S.p.A.,</a:t>
            </a:r>
            <a:r>
              <a:rPr lang="it-IT" sz="1050" b="1" kern="0" dirty="0">
                <a:latin typeface="Cambria" panose="02040503050406030204" pitchFamily="18" charset="0"/>
                <a:ea typeface="Cambria" panose="02040503050406030204" pitchFamily="18" charset="0"/>
              </a:rPr>
              <a:t> </a:t>
            </a:r>
            <a:r>
              <a:rPr kumimoji="0" lang="it-IT" sz="1050" i="0" u="none" strike="noStrike" kern="0" cap="none" spc="0" normalizeH="0" baseline="0" noProof="0" dirty="0">
                <a:ln>
                  <a:noFill/>
                </a:ln>
                <a:effectLst/>
                <a:uLnTx/>
                <a:uFillTx/>
                <a:latin typeface="Cambria" panose="02040503050406030204" pitchFamily="18" charset="0"/>
                <a:ea typeface="Cambria" panose="02040503050406030204" pitchFamily="18" charset="0"/>
              </a:rPr>
              <a:t>Milano</a:t>
            </a:r>
          </a:p>
        </p:txBody>
      </p:sp>
    </p:spTree>
    <p:extLst>
      <p:ext uri="{BB962C8B-B14F-4D97-AF65-F5344CB8AC3E}">
        <p14:creationId xmlns:p14="http://schemas.microsoft.com/office/powerpoint/2010/main" val="2387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502801"/>
          </a:xfrm>
        </p:spPr>
        <p:txBody>
          <a:bodyPr rtlCol="0">
            <a:noAutofit/>
          </a:bodyPr>
          <a:lstStyle/>
          <a:p>
            <a:pPr algn="ctr"/>
            <a:r>
              <a:rPr lang="it-IT" sz="2800" dirty="0">
                <a:solidFill>
                  <a:schemeClr val="accent1">
                    <a:lumMod val="50000"/>
                  </a:schemeClr>
                </a:solidFill>
                <a:latin typeface="Cambria" panose="02040503050406030204" pitchFamily="18" charset="0"/>
                <a:ea typeface="Cambria" panose="02040503050406030204" pitchFamily="18" charset="0"/>
              </a:rPr>
              <a:t>L’Università di Messina per le aziende</a:t>
            </a:r>
          </a:p>
        </p:txBody>
      </p:sp>
      <p:sp>
        <p:nvSpPr>
          <p:cNvPr id="4" name="Segnaposto contenuto 3">
            <a:extLst>
              <a:ext uri="{FF2B5EF4-FFF2-40B4-BE49-F238E27FC236}">
                <a16:creationId xmlns:a16="http://schemas.microsoft.com/office/drawing/2014/main" id="{099C38B9-C231-EC40-EF65-88FAC8D5C6C9}"/>
              </a:ext>
            </a:extLst>
          </p:cNvPr>
          <p:cNvSpPr>
            <a:spLocks noGrp="1"/>
          </p:cNvSpPr>
          <p:nvPr>
            <p:ph idx="1"/>
          </p:nvPr>
        </p:nvSpPr>
        <p:spPr>
          <a:xfrm>
            <a:off x="581191" y="1866885"/>
            <a:ext cx="11029615" cy="4327707"/>
          </a:xfrm>
        </p:spPr>
        <p:txBody>
          <a:bodyPr>
            <a:normAutofit/>
          </a:bodyPr>
          <a:lstStyle/>
          <a:p>
            <a:pPr marL="0" indent="0" algn="just">
              <a:buNone/>
            </a:pPr>
            <a:r>
              <a:rPr lang="it-IT" sz="1400" b="1" dirty="0">
                <a:solidFill>
                  <a:schemeClr val="tx1"/>
                </a:solidFill>
                <a:latin typeface="Cambria" panose="02040503050406030204" pitchFamily="18" charset="0"/>
                <a:ea typeface="Cambria" panose="02040503050406030204" pitchFamily="18" charset="0"/>
              </a:rPr>
              <a:t>OPPORTUNITA’ PER LE AZIENDE SUL D.M. 630/2024 – COFINANZIAMENTO BORSE DI DOTTORATO</a:t>
            </a:r>
          </a:p>
          <a:p>
            <a:pPr marL="0" indent="0" algn="just">
              <a:buNone/>
            </a:pPr>
            <a:endParaRPr lang="it-IT" sz="1000" b="1" dirty="0">
              <a:solidFill>
                <a:schemeClr val="tx1"/>
              </a:solidFill>
              <a:latin typeface="Cambria" panose="02040503050406030204" pitchFamily="18" charset="0"/>
              <a:ea typeface="Cambria" panose="02040503050406030204" pitchFamily="18" charset="0"/>
            </a:endParaRPr>
          </a:p>
          <a:p>
            <a:pPr algn="just"/>
            <a:r>
              <a:rPr lang="it-IT" sz="1400" dirty="0">
                <a:solidFill>
                  <a:schemeClr val="tx1"/>
                </a:solidFill>
                <a:latin typeface="Cambria" panose="02040503050406030204" pitchFamily="18" charset="0"/>
                <a:ea typeface="Cambria" panose="02040503050406030204" pitchFamily="18" charset="0"/>
              </a:rPr>
              <a:t>L’Università di Messina ha ricevuto dal Ministero Università e Ricerca su fondi del PNRR, con il D.M. 630 del 24.04.2024 finanziamento di 51 borse di dottorato da attivare con le aziende;</a:t>
            </a:r>
          </a:p>
          <a:p>
            <a:pPr algn="just"/>
            <a:r>
              <a:rPr lang="it-IT" sz="1400" dirty="0">
                <a:solidFill>
                  <a:schemeClr val="tx1"/>
                </a:solidFill>
                <a:latin typeface="Cambria" panose="02040503050406030204" pitchFamily="18" charset="0"/>
                <a:ea typeface="Cambria" panose="02040503050406030204" pitchFamily="18" charset="0"/>
              </a:rPr>
              <a:t>L’importo del cofinanziamento da parte del Ministero su fondi PNRR è quantificato in </a:t>
            </a:r>
            <a:r>
              <a:rPr lang="it-IT" sz="1400" b="1" dirty="0">
                <a:solidFill>
                  <a:schemeClr val="tx1"/>
                </a:solidFill>
                <a:latin typeface="Cambria" panose="02040503050406030204" pitchFamily="18" charset="0"/>
                <a:ea typeface="Cambria" panose="02040503050406030204" pitchFamily="18" charset="0"/>
              </a:rPr>
              <a:t>€ 60.000,00, </a:t>
            </a:r>
            <a:r>
              <a:rPr lang="it-IT" sz="1400" dirty="0">
                <a:solidFill>
                  <a:schemeClr val="tx1"/>
                </a:solidFill>
                <a:latin typeface="Cambria" panose="02040503050406030204" pitchFamily="18" charset="0"/>
                <a:ea typeface="Cambria" panose="02040503050406030204" pitchFamily="18" charset="0"/>
              </a:rPr>
              <a:t>con la possibilità per le aziende di cofinanziarne a copertura del residuo necessario. La copertura dell’importo complessivo di una borsa che prevede n.6 mesi di attività all’estero è pari ad </a:t>
            </a:r>
            <a:r>
              <a:rPr lang="it-IT" sz="1400" b="1" dirty="0">
                <a:solidFill>
                  <a:schemeClr val="tx1"/>
                </a:solidFill>
                <a:latin typeface="Cambria" panose="02040503050406030204" pitchFamily="18" charset="0"/>
                <a:ea typeface="Cambria" panose="02040503050406030204" pitchFamily="18" charset="0"/>
              </a:rPr>
              <a:t>€ 10.000,00 </a:t>
            </a:r>
            <a:r>
              <a:rPr lang="it-IT" sz="1400" i="1" dirty="0">
                <a:solidFill>
                  <a:schemeClr val="tx1"/>
                </a:solidFill>
                <a:latin typeface="Cambria" panose="02040503050406030204" pitchFamily="18" charset="0"/>
                <a:ea typeface="Cambria" panose="02040503050406030204" pitchFamily="18" charset="0"/>
              </a:rPr>
              <a:t>(da pagare in unica soluzione)</a:t>
            </a:r>
          </a:p>
          <a:p>
            <a:r>
              <a:rPr lang="it-IT" sz="1400" dirty="0">
                <a:solidFill>
                  <a:schemeClr val="tx1"/>
                </a:solidFill>
                <a:latin typeface="Cambria" panose="02040503050406030204" pitchFamily="18" charset="0"/>
                <a:ea typeface="Cambria" panose="02040503050406030204" pitchFamily="18" charset="0"/>
              </a:rPr>
              <a:t>L’importo della borsa per ogni singolo dottorandi di € 1.669,78, al lordo di oneri INPS, per 36 mesi;</a:t>
            </a:r>
          </a:p>
          <a:p>
            <a:pPr algn="just"/>
            <a:r>
              <a:rPr lang="it-IT" sz="1400" dirty="0">
                <a:solidFill>
                  <a:schemeClr val="tx1"/>
                </a:solidFill>
                <a:latin typeface="Cambria" panose="02040503050406030204" pitchFamily="18" charset="0"/>
                <a:ea typeface="Cambria" panose="02040503050406030204" pitchFamily="18" charset="0"/>
              </a:rPr>
              <a:t>Le aziende possono essere coinvolte per </a:t>
            </a:r>
            <a:r>
              <a:rPr lang="it-IT" sz="1400" b="1" dirty="0">
                <a:solidFill>
                  <a:schemeClr val="tx1"/>
                </a:solidFill>
                <a:latin typeface="Cambria" panose="02040503050406030204" pitchFamily="18" charset="0"/>
                <a:ea typeface="Cambria" panose="02040503050406030204" pitchFamily="18" charset="0"/>
              </a:rPr>
              <a:t>soddisfare i propri fabbisogni di ricerca e innovazione, sia iniziali che avanzati</a:t>
            </a:r>
            <a:r>
              <a:rPr lang="it-IT" sz="1400" dirty="0">
                <a:solidFill>
                  <a:schemeClr val="tx1"/>
                </a:solidFill>
                <a:latin typeface="Cambria" panose="02040503050406030204" pitchFamily="18" charset="0"/>
                <a:ea typeface="Cambria" panose="02040503050406030204" pitchFamily="18" charset="0"/>
              </a:rPr>
              <a:t>, a seconda che siano o meno già in possesso di una dimostrabile attività in ricerca e sviluppo coerente e funzionale al percorso di dottorato di ricerca proposto (</a:t>
            </a:r>
            <a:r>
              <a:rPr lang="it-IT" sz="1400" i="1" dirty="0">
                <a:solidFill>
                  <a:schemeClr val="tx1"/>
                </a:solidFill>
                <a:latin typeface="Cambria" panose="02040503050406030204" pitchFamily="18" charset="0"/>
                <a:ea typeface="Cambria" panose="02040503050406030204" pitchFamily="18" charset="0"/>
              </a:rPr>
              <a:t>ad esempio pubblicazioni scientifiche, e/o brevetti e/o attività di training dei dottorandi, e/o partecipazione a progetti di ricerca e sviluppo con istituzioni di ricerca italiane e/o presenza di un centro di ricerca e/o investimento di una significativa frazione del proprio bilancio in R&amp;D e/o ottenimento di finanziamenti esterni per condurre attività di R&amp;D, partecipazione a progetti di mobilità con università ed enti di ricerca</a:t>
            </a:r>
            <a:r>
              <a:rPr lang="it-IT" sz="1400" dirty="0">
                <a:solidFill>
                  <a:schemeClr val="tx1"/>
                </a:solidFill>
                <a:latin typeface="Cambria" panose="02040503050406030204" pitchFamily="18" charset="0"/>
                <a:ea typeface="Cambria" panose="02040503050406030204" pitchFamily="18" charset="0"/>
              </a:rPr>
              <a:t>);</a:t>
            </a:r>
          </a:p>
          <a:p>
            <a:pPr algn="just"/>
            <a:r>
              <a:rPr lang="it-IT" sz="1400" dirty="0">
                <a:solidFill>
                  <a:schemeClr val="tx1"/>
                </a:solidFill>
                <a:latin typeface="Cambria" panose="02040503050406030204" pitchFamily="18" charset="0"/>
                <a:ea typeface="Cambria" panose="02040503050406030204" pitchFamily="18" charset="0"/>
              </a:rPr>
              <a:t>E’ necessario identificare il </a:t>
            </a:r>
            <a:r>
              <a:rPr lang="it-IT" sz="1400" b="1" dirty="0">
                <a:solidFill>
                  <a:schemeClr val="tx1"/>
                </a:solidFill>
                <a:latin typeface="Cambria" panose="02040503050406030204" pitchFamily="18" charset="0"/>
                <a:ea typeface="Cambria" panose="02040503050406030204" pitchFamily="18" charset="0"/>
              </a:rPr>
              <a:t>livello di interesse dell’azienda </a:t>
            </a:r>
            <a:r>
              <a:rPr lang="it-IT" sz="1400" dirty="0">
                <a:solidFill>
                  <a:schemeClr val="tx1"/>
                </a:solidFill>
                <a:latin typeface="Cambria" panose="02040503050406030204" pitchFamily="18" charset="0"/>
                <a:ea typeface="Cambria" panose="02040503050406030204" pitchFamily="18" charset="0"/>
              </a:rPr>
              <a:t>rispettando le procedure previste dal D.M. 630/2024 come di seguito specificato.</a:t>
            </a:r>
          </a:p>
        </p:txBody>
      </p:sp>
      <p:pic>
        <p:nvPicPr>
          <p:cNvPr id="6" name="Immagine 5">
            <a:extLst>
              <a:ext uri="{FF2B5EF4-FFF2-40B4-BE49-F238E27FC236}">
                <a16:creationId xmlns:a16="http://schemas.microsoft.com/office/drawing/2014/main" id="{1C695414-1EFE-4412-6338-57F5EA8C2132}"/>
              </a:ext>
            </a:extLst>
          </p:cNvPr>
          <p:cNvPicPr>
            <a:picLocks noChangeAspect="1"/>
          </p:cNvPicPr>
          <p:nvPr/>
        </p:nvPicPr>
        <p:blipFill>
          <a:blip r:embed="rId3"/>
          <a:stretch>
            <a:fillRect/>
          </a:stretch>
        </p:blipFill>
        <p:spPr>
          <a:xfrm>
            <a:off x="735191" y="680655"/>
            <a:ext cx="2024047" cy="1048603"/>
          </a:xfrm>
          <a:prstGeom prst="rect">
            <a:avLst/>
          </a:prstGeom>
        </p:spPr>
      </p:pic>
      <p:pic>
        <p:nvPicPr>
          <p:cNvPr id="3" name="Immagine 2">
            <a:extLst>
              <a:ext uri="{FF2B5EF4-FFF2-40B4-BE49-F238E27FC236}">
                <a16:creationId xmlns:a16="http://schemas.microsoft.com/office/drawing/2014/main" id="{9643FE65-04B6-DC02-A609-7EF3031C81E2}"/>
              </a:ext>
            </a:extLst>
          </p:cNvPr>
          <p:cNvPicPr>
            <a:picLocks noChangeAspect="1"/>
          </p:cNvPicPr>
          <p:nvPr/>
        </p:nvPicPr>
        <p:blipFill>
          <a:blip r:embed="rId4"/>
          <a:stretch>
            <a:fillRect/>
          </a:stretch>
        </p:blipFill>
        <p:spPr>
          <a:xfrm>
            <a:off x="9345623" y="605368"/>
            <a:ext cx="2113130" cy="802989"/>
          </a:xfrm>
          <a:prstGeom prst="rect">
            <a:avLst/>
          </a:prstGeom>
        </p:spPr>
      </p:pic>
      <p:sp>
        <p:nvSpPr>
          <p:cNvPr id="7" name="Segnaposto piè di pagina 5">
            <a:extLst>
              <a:ext uri="{FF2B5EF4-FFF2-40B4-BE49-F238E27FC236}">
                <a16:creationId xmlns:a16="http://schemas.microsoft.com/office/drawing/2014/main" id="{914A173C-F6B8-E4EC-C04D-5918468BCB53}"/>
              </a:ext>
            </a:extLst>
          </p:cNvPr>
          <p:cNvSpPr txBox="1">
            <a:spLocks/>
          </p:cNvSpPr>
          <p:nvPr/>
        </p:nvSpPr>
        <p:spPr>
          <a:xfrm>
            <a:off x="733247" y="6367523"/>
            <a:ext cx="6917210"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Presentazione Opportunità per le aziende D.M. 630/2024 - Dottorati di Ricerca UNIME – A.A. 2024/2025</a:t>
            </a:r>
          </a:p>
        </p:txBody>
      </p:sp>
    </p:spTree>
    <p:extLst>
      <p:ext uri="{BB962C8B-B14F-4D97-AF65-F5344CB8AC3E}">
        <p14:creationId xmlns:p14="http://schemas.microsoft.com/office/powerpoint/2010/main" val="3966093881"/>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purl.org/dc/terms/"/>
    <ds:schemaRef ds:uri="http://purl.org/dc/dcmitype/"/>
    <ds:schemaRef ds:uri="http://purl.org/dc/elements/1.1/"/>
    <ds:schemaRef ds:uri="71af3243-3dd4-4a8d-8c0d-dd76da1f02a5"/>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16c05727-aa75-4e4a-9b5f-8a80a1165891"/>
    <ds:schemaRef ds:uri="http://www.w3.org/XML/1998/namespace"/>
  </ds:schemaRefs>
</ds:datastoreItem>
</file>

<file path=docMetadata/LabelInfo.xml><?xml version="1.0" encoding="utf-8"?>
<clbl:labelList xmlns:clbl="http://schemas.microsoft.com/office/2020/mipLabelMetadata">
  <clbl:label id="{84679d45-8346-4e23-8c84-a7304edba77f}" enabled="0" method="" siteId="{84679d45-8346-4e23-8c84-a7304edba77f}" removed="1"/>
</clbl:labelList>
</file>

<file path=docProps/app.xml><?xml version="1.0" encoding="utf-8"?>
<Properties xmlns="http://schemas.openxmlformats.org/officeDocument/2006/extended-properties" xmlns:vt="http://schemas.openxmlformats.org/officeDocument/2006/docPropsVTypes">
  <Template>Facet</Template>
  <TotalTime>1023</TotalTime>
  <Words>3048</Words>
  <Application>Microsoft Office PowerPoint</Application>
  <PresentationFormat>Widescreen</PresentationFormat>
  <Paragraphs>198</Paragraphs>
  <Slides>14</Slides>
  <Notes>1</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25" baseType="lpstr">
      <vt:lpstr>Arial</vt:lpstr>
      <vt:lpstr>Calibri</vt:lpstr>
      <vt:lpstr>Cambria</vt:lpstr>
      <vt:lpstr>Times New Roman</vt:lpstr>
      <vt:lpstr>Trebuchet MS</vt:lpstr>
      <vt:lpstr>Verdana</vt:lpstr>
      <vt:lpstr>Wingdings</vt:lpstr>
      <vt:lpstr>Wingdings 2</vt:lpstr>
      <vt:lpstr>Wingdings 3</vt:lpstr>
      <vt:lpstr>Sfaccettatura</vt:lpstr>
      <vt:lpstr>Worksheet</vt:lpstr>
      <vt:lpstr>Presentazione standard di PowerPoint</vt:lpstr>
      <vt:lpstr>L’Università di Messina per le aziende</vt:lpstr>
      <vt:lpstr>L’Università di Messina per le aziende</vt:lpstr>
      <vt:lpstr>L’Università di Messina per le aziende</vt:lpstr>
      <vt:lpstr>L’Università di Messina per le aziende</vt:lpstr>
      <vt:lpstr>Presentazione standard di PowerPoint</vt:lpstr>
      <vt:lpstr>L’Università di Messina per le aziende</vt:lpstr>
      <vt:lpstr>L’Università di Messina e le aziende</vt:lpstr>
      <vt:lpstr>L’Università di Messina per le aziende</vt:lpstr>
      <vt:lpstr>L’Università di Messina per le aziende</vt:lpstr>
      <vt:lpstr>L’Università di Messina per le aziende</vt:lpstr>
      <vt:lpstr>L’Università di Messina per le aziende</vt:lpstr>
      <vt:lpstr>L’Università di Messina per le aziende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L’UNIVERSITA’ DI MESSINA PER LE AZIENDE</dc:title>
  <dc:creator>Barbara Cafiso</dc:creator>
  <cp:lastModifiedBy>Barbara Cafiso</cp:lastModifiedBy>
  <cp:revision>37</cp:revision>
  <cp:lastPrinted>2023-03-14T07:23:44Z</cp:lastPrinted>
  <dcterms:created xsi:type="dcterms:W3CDTF">2022-05-10T09:33:30Z</dcterms:created>
  <dcterms:modified xsi:type="dcterms:W3CDTF">2024-05-06T05:44:16Z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