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309" r:id="rId3"/>
    <p:sldId id="646" r:id="rId4"/>
    <p:sldId id="653" r:id="rId5"/>
    <p:sldId id="644" r:id="rId6"/>
    <p:sldId id="662" r:id="rId7"/>
    <p:sldId id="651" r:id="rId8"/>
    <p:sldId id="650" r:id="rId9"/>
    <p:sldId id="656" r:id="rId10"/>
    <p:sldId id="655" r:id="rId11"/>
    <p:sldId id="657" r:id="rId12"/>
    <p:sldId id="659" r:id="rId13"/>
    <p:sldId id="658" r:id="rId14"/>
    <p:sldId id="661" r:id="rId15"/>
    <p:sldId id="660" r:id="rId16"/>
    <p:sldId id="264"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na Sousa" initials="JS" lastIdx="1" clrIdx="0">
    <p:extLst>
      <p:ext uri="{19B8F6BF-5375-455C-9EA6-DF929625EA0E}">
        <p15:presenceInfo xmlns:p15="http://schemas.microsoft.com/office/powerpoint/2012/main" userId="307106fa6fe6d89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Estilo Médio 4 - Destaqu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2AF8DB-2463-4FC1-8A07-8BA041A7004F}" type="datetimeFigureOut">
              <a:rPr lang="pt-PT" smtClean="0"/>
              <a:t>02/12/2022</a:t>
            </a:fld>
            <a:endParaRPr lang="pt-PT"/>
          </a:p>
        </p:txBody>
      </p:sp>
      <p:sp>
        <p:nvSpPr>
          <p:cNvPr id="4" name="Marcador de Posição da Imagem do Diapositivo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13BD90-200A-4447-B5DB-93AE167A5404}" type="slidenum">
              <a:rPr lang="pt-PT" smtClean="0"/>
              <a:t>‹#›</a:t>
            </a:fld>
            <a:endParaRPr lang="pt-PT"/>
          </a:p>
        </p:txBody>
      </p:sp>
    </p:spTree>
    <p:extLst>
      <p:ext uri="{BB962C8B-B14F-4D97-AF65-F5344CB8AC3E}">
        <p14:creationId xmlns:p14="http://schemas.microsoft.com/office/powerpoint/2010/main" val="1803115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t-PT"/>
              <a:t>Clique para editar o estilo de título do Modelo Global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endParaRPr lang="en-US" dirty="0"/>
          </a:p>
        </p:txBody>
      </p:sp>
      <p:sp>
        <p:nvSpPr>
          <p:cNvPr id="4" name="Date Placeholder 3"/>
          <p:cNvSpPr>
            <a:spLocks noGrp="1"/>
          </p:cNvSpPr>
          <p:nvPr>
            <p:ph type="dt" sz="half" idx="10"/>
          </p:nvPr>
        </p:nvSpPr>
        <p:spPr/>
        <p:txBody>
          <a:bodyPr/>
          <a:lstStyle/>
          <a:p>
            <a:fld id="{E5B21596-E090-47BE-A5F0-F0BECE06FF52}" type="datetimeFigureOut">
              <a:rPr lang="en-GB" smtClean="0"/>
              <a:t>02/12/2022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FEF62E-E588-4C04-9DE0-42AB0919195D}" type="slidenum">
              <a:rPr lang="en-GB" smtClean="0"/>
              <a:t>‹#›</a:t>
            </a:fld>
            <a:endParaRPr lang="en-GB"/>
          </a:p>
        </p:txBody>
      </p:sp>
    </p:spTree>
    <p:extLst>
      <p:ext uri="{BB962C8B-B14F-4D97-AF65-F5344CB8AC3E}">
        <p14:creationId xmlns:p14="http://schemas.microsoft.com/office/powerpoint/2010/main" val="2953131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E5B21596-E090-47BE-A5F0-F0BECE06FF52}" type="datetimeFigureOut">
              <a:rPr lang="en-GB" smtClean="0"/>
              <a:t>02/12/2022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FEF62E-E588-4C04-9DE0-42AB0919195D}" type="slidenum">
              <a:rPr lang="en-GB" smtClean="0"/>
              <a:t>‹#›</a:t>
            </a:fld>
            <a:endParaRPr lang="en-GB"/>
          </a:p>
        </p:txBody>
      </p:sp>
    </p:spTree>
    <p:extLst>
      <p:ext uri="{BB962C8B-B14F-4D97-AF65-F5344CB8AC3E}">
        <p14:creationId xmlns:p14="http://schemas.microsoft.com/office/powerpoint/2010/main" val="2835324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E5B21596-E090-47BE-A5F0-F0BECE06FF52}" type="datetimeFigureOut">
              <a:rPr lang="en-GB" smtClean="0"/>
              <a:t>02/12/2022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FEF62E-E588-4C04-9DE0-42AB0919195D}" type="slidenum">
              <a:rPr lang="en-GB" smtClean="0"/>
              <a:t>‹#›</a:t>
            </a:fld>
            <a:endParaRPr lang="en-GB"/>
          </a:p>
        </p:txBody>
      </p:sp>
    </p:spTree>
    <p:extLst>
      <p:ext uri="{BB962C8B-B14F-4D97-AF65-F5344CB8AC3E}">
        <p14:creationId xmlns:p14="http://schemas.microsoft.com/office/powerpoint/2010/main" val="1812383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626300" y="1718633"/>
            <a:ext cx="5891400" cy="10568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5200"/>
              <a:buNone/>
              <a:defRPr sz="5200"/>
            </a:lvl1pPr>
            <a:lvl2pPr lvl="1" algn="ctr">
              <a:lnSpc>
                <a:spcPct val="80000"/>
              </a:lnSpc>
              <a:spcBef>
                <a:spcPts val="0"/>
              </a:spcBef>
              <a:spcAft>
                <a:spcPts val="0"/>
              </a:spcAft>
              <a:buSzPts val="5200"/>
              <a:buNone/>
              <a:defRPr sz="5200"/>
            </a:lvl2pPr>
            <a:lvl3pPr lvl="2" algn="ctr">
              <a:lnSpc>
                <a:spcPct val="80000"/>
              </a:lnSpc>
              <a:spcBef>
                <a:spcPts val="0"/>
              </a:spcBef>
              <a:spcAft>
                <a:spcPts val="0"/>
              </a:spcAft>
              <a:buSzPts val="5200"/>
              <a:buNone/>
              <a:defRPr sz="5200"/>
            </a:lvl3pPr>
            <a:lvl4pPr lvl="3" algn="ctr">
              <a:lnSpc>
                <a:spcPct val="80000"/>
              </a:lnSpc>
              <a:spcBef>
                <a:spcPts val="0"/>
              </a:spcBef>
              <a:spcAft>
                <a:spcPts val="0"/>
              </a:spcAft>
              <a:buSzPts val="5200"/>
              <a:buNone/>
              <a:defRPr sz="5200"/>
            </a:lvl4pPr>
            <a:lvl5pPr lvl="4" algn="ctr">
              <a:lnSpc>
                <a:spcPct val="80000"/>
              </a:lnSpc>
              <a:spcBef>
                <a:spcPts val="0"/>
              </a:spcBef>
              <a:spcAft>
                <a:spcPts val="0"/>
              </a:spcAft>
              <a:buSzPts val="5200"/>
              <a:buNone/>
              <a:defRPr sz="5200"/>
            </a:lvl5pPr>
            <a:lvl6pPr lvl="5" algn="ctr">
              <a:lnSpc>
                <a:spcPct val="80000"/>
              </a:lnSpc>
              <a:spcBef>
                <a:spcPts val="0"/>
              </a:spcBef>
              <a:spcAft>
                <a:spcPts val="0"/>
              </a:spcAft>
              <a:buSzPts val="5200"/>
              <a:buNone/>
              <a:defRPr sz="5200"/>
            </a:lvl6pPr>
            <a:lvl7pPr lvl="6" algn="ctr">
              <a:lnSpc>
                <a:spcPct val="80000"/>
              </a:lnSpc>
              <a:spcBef>
                <a:spcPts val="0"/>
              </a:spcBef>
              <a:spcAft>
                <a:spcPts val="0"/>
              </a:spcAft>
              <a:buSzPts val="5200"/>
              <a:buNone/>
              <a:defRPr sz="5200"/>
            </a:lvl7pPr>
            <a:lvl8pPr lvl="7" algn="ctr">
              <a:lnSpc>
                <a:spcPct val="80000"/>
              </a:lnSpc>
              <a:spcBef>
                <a:spcPts val="0"/>
              </a:spcBef>
              <a:spcAft>
                <a:spcPts val="0"/>
              </a:spcAft>
              <a:buSzPts val="5200"/>
              <a:buNone/>
              <a:defRPr sz="5200"/>
            </a:lvl8pPr>
            <a:lvl9pPr lvl="8" algn="ctr">
              <a:lnSpc>
                <a:spcPct val="80000"/>
              </a:lnSpc>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1823850" y="2604300"/>
            <a:ext cx="5496300" cy="717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extLst>
      <p:ext uri="{BB962C8B-B14F-4D97-AF65-F5344CB8AC3E}">
        <p14:creationId xmlns:p14="http://schemas.microsoft.com/office/powerpoint/2010/main" val="3768117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1"/>
        <p:cNvGrpSpPr/>
        <p:nvPr/>
      </p:nvGrpSpPr>
      <p:grpSpPr>
        <a:xfrm>
          <a:off x="0" y="0"/>
          <a:ext cx="0" cy="0"/>
          <a:chOff x="0" y="0"/>
          <a:chExt cx="0" cy="0"/>
        </a:xfrm>
      </p:grpSpPr>
      <p:sp>
        <p:nvSpPr>
          <p:cNvPr id="12" name="Google Shape;12;p3"/>
          <p:cNvSpPr/>
          <p:nvPr/>
        </p:nvSpPr>
        <p:spPr>
          <a:xfrm>
            <a:off x="-18775" y="-27167"/>
            <a:ext cx="2771700" cy="688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 name="Google Shape;13;p3"/>
          <p:cNvSpPr txBox="1">
            <a:spLocks noGrp="1"/>
          </p:cNvSpPr>
          <p:nvPr>
            <p:ph type="title"/>
          </p:nvPr>
        </p:nvSpPr>
        <p:spPr>
          <a:xfrm>
            <a:off x="1176992" y="3414045"/>
            <a:ext cx="3537600" cy="1122400"/>
          </a:xfrm>
          <a:prstGeom prst="rect">
            <a:avLst/>
          </a:prstGeom>
        </p:spPr>
        <p:txBody>
          <a:bodyPr spcFirstLastPara="1" wrap="square" lIns="91425" tIns="91425" rIns="91425" bIns="91425" anchor="ctr" anchorCtr="0">
            <a:noAutofit/>
          </a:bodyPr>
          <a:lstStyle>
            <a:lvl1pPr lvl="0">
              <a:lnSpc>
                <a:spcPct val="80000"/>
              </a:lnSpc>
              <a:spcBef>
                <a:spcPts val="0"/>
              </a:spcBef>
              <a:spcAft>
                <a:spcPts val="0"/>
              </a:spcAft>
              <a:buSzPts val="4800"/>
              <a:buNone/>
              <a:defRPr sz="48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4" name="Google Shape;14;p3"/>
          <p:cNvSpPr txBox="1">
            <a:spLocks noGrp="1"/>
          </p:cNvSpPr>
          <p:nvPr>
            <p:ph type="title" idx="2" hasCustomPrompt="1"/>
          </p:nvPr>
        </p:nvSpPr>
        <p:spPr>
          <a:xfrm>
            <a:off x="1176992" y="1260300"/>
            <a:ext cx="2511900" cy="1052400"/>
          </a:xfrm>
          <a:prstGeom prst="rect">
            <a:avLst/>
          </a:prstGeom>
        </p:spPr>
        <p:txBody>
          <a:bodyPr spcFirstLastPara="1" wrap="square" lIns="91425" tIns="91425" rIns="91425" bIns="91425" anchor="b" anchorCtr="0">
            <a:noAutofit/>
          </a:bodyPr>
          <a:lstStyle>
            <a:lvl1pPr lvl="0" rtl="0">
              <a:spcBef>
                <a:spcPts val="0"/>
              </a:spcBef>
              <a:spcAft>
                <a:spcPts val="0"/>
              </a:spcAft>
              <a:buSzPts val="7200"/>
              <a:buNone/>
              <a:defRPr sz="7200"/>
            </a:lvl1pPr>
            <a:lvl2pPr lvl="1" rtl="0">
              <a:spcBef>
                <a:spcPts val="0"/>
              </a:spcBef>
              <a:spcAft>
                <a:spcPts val="0"/>
              </a:spcAft>
              <a:buSzPts val="7200"/>
              <a:buNone/>
              <a:defRPr sz="7200"/>
            </a:lvl2pPr>
            <a:lvl3pPr lvl="2" rtl="0">
              <a:spcBef>
                <a:spcPts val="0"/>
              </a:spcBef>
              <a:spcAft>
                <a:spcPts val="0"/>
              </a:spcAft>
              <a:buSzPts val="7200"/>
              <a:buNone/>
              <a:defRPr sz="7200"/>
            </a:lvl3pPr>
            <a:lvl4pPr lvl="3" rtl="0">
              <a:spcBef>
                <a:spcPts val="0"/>
              </a:spcBef>
              <a:spcAft>
                <a:spcPts val="0"/>
              </a:spcAft>
              <a:buSzPts val="7200"/>
              <a:buNone/>
              <a:defRPr sz="7200"/>
            </a:lvl4pPr>
            <a:lvl5pPr lvl="4" rtl="0">
              <a:spcBef>
                <a:spcPts val="0"/>
              </a:spcBef>
              <a:spcAft>
                <a:spcPts val="0"/>
              </a:spcAft>
              <a:buSzPts val="7200"/>
              <a:buNone/>
              <a:defRPr sz="7200"/>
            </a:lvl5pPr>
            <a:lvl6pPr lvl="5" rtl="0">
              <a:spcBef>
                <a:spcPts val="0"/>
              </a:spcBef>
              <a:spcAft>
                <a:spcPts val="0"/>
              </a:spcAft>
              <a:buSzPts val="7200"/>
              <a:buNone/>
              <a:defRPr sz="7200"/>
            </a:lvl6pPr>
            <a:lvl7pPr lvl="6" rtl="0">
              <a:spcBef>
                <a:spcPts val="0"/>
              </a:spcBef>
              <a:spcAft>
                <a:spcPts val="0"/>
              </a:spcAft>
              <a:buSzPts val="7200"/>
              <a:buNone/>
              <a:defRPr sz="7200"/>
            </a:lvl7pPr>
            <a:lvl8pPr lvl="7" rtl="0">
              <a:spcBef>
                <a:spcPts val="0"/>
              </a:spcBef>
              <a:spcAft>
                <a:spcPts val="0"/>
              </a:spcAft>
              <a:buSzPts val="7200"/>
              <a:buNone/>
              <a:defRPr sz="7200"/>
            </a:lvl8pPr>
            <a:lvl9pPr lvl="8" rtl="0">
              <a:spcBef>
                <a:spcPts val="0"/>
              </a:spcBef>
              <a:spcAft>
                <a:spcPts val="0"/>
              </a:spcAft>
              <a:buSzPts val="7200"/>
              <a:buNone/>
              <a:defRPr sz="7200"/>
            </a:lvl9pPr>
          </a:lstStyle>
          <a:p>
            <a:r>
              <a:t>xx%</a:t>
            </a:r>
          </a:p>
        </p:txBody>
      </p:sp>
      <p:sp>
        <p:nvSpPr>
          <p:cNvPr id="15" name="Google Shape;15;p3"/>
          <p:cNvSpPr txBox="1">
            <a:spLocks noGrp="1"/>
          </p:cNvSpPr>
          <p:nvPr>
            <p:ph type="subTitle" idx="1"/>
          </p:nvPr>
        </p:nvSpPr>
        <p:spPr>
          <a:xfrm>
            <a:off x="1176992" y="4789100"/>
            <a:ext cx="31791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extLst>
      <p:ext uri="{BB962C8B-B14F-4D97-AF65-F5344CB8AC3E}">
        <p14:creationId xmlns:p14="http://schemas.microsoft.com/office/powerpoint/2010/main" val="2834511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body" idx="1"/>
          </p:nvPr>
        </p:nvSpPr>
        <p:spPr>
          <a:xfrm>
            <a:off x="680525" y="2228333"/>
            <a:ext cx="3599100" cy="2517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42900">
              <a:spcBef>
                <a:spcPts val="1600"/>
              </a:spcBef>
              <a:spcAft>
                <a:spcPts val="0"/>
              </a:spcAft>
              <a:buSzPts val="1800"/>
              <a:buChar char="○"/>
              <a:defRPr sz="1800"/>
            </a:lvl2pPr>
            <a:lvl3pPr marL="1371600" lvl="2" indent="-342900">
              <a:spcBef>
                <a:spcPts val="1600"/>
              </a:spcBef>
              <a:spcAft>
                <a:spcPts val="0"/>
              </a:spcAft>
              <a:buSzPts val="1800"/>
              <a:buChar char="■"/>
              <a:defRPr sz="1800"/>
            </a:lvl3pPr>
            <a:lvl4pPr marL="1828800" lvl="3" indent="-342900">
              <a:spcBef>
                <a:spcPts val="1600"/>
              </a:spcBef>
              <a:spcAft>
                <a:spcPts val="0"/>
              </a:spcAft>
              <a:buSzPts val="1800"/>
              <a:buChar char="●"/>
              <a:defRPr sz="1800"/>
            </a:lvl4pPr>
            <a:lvl5pPr marL="2286000" lvl="4" indent="-342900">
              <a:spcBef>
                <a:spcPts val="1600"/>
              </a:spcBef>
              <a:spcAft>
                <a:spcPts val="0"/>
              </a:spcAft>
              <a:buSzPts val="1800"/>
              <a:buChar char="○"/>
              <a:defRPr sz="1800"/>
            </a:lvl5pPr>
            <a:lvl6pPr marL="2743200" lvl="5" indent="-342900">
              <a:spcBef>
                <a:spcPts val="1600"/>
              </a:spcBef>
              <a:spcAft>
                <a:spcPts val="0"/>
              </a:spcAft>
              <a:buSzPts val="1800"/>
              <a:buChar char="■"/>
              <a:defRPr sz="1800"/>
            </a:lvl6pPr>
            <a:lvl7pPr marL="3200400" lvl="6" indent="-342900">
              <a:spcBef>
                <a:spcPts val="1600"/>
              </a:spcBef>
              <a:spcAft>
                <a:spcPts val="0"/>
              </a:spcAft>
              <a:buSzPts val="1800"/>
              <a:buChar char="●"/>
              <a:defRPr sz="1800"/>
            </a:lvl7pPr>
            <a:lvl8pPr marL="3657600" lvl="7" indent="-342900">
              <a:spcBef>
                <a:spcPts val="1600"/>
              </a:spcBef>
              <a:spcAft>
                <a:spcPts val="0"/>
              </a:spcAft>
              <a:buSzPts val="1800"/>
              <a:buChar char="○"/>
              <a:defRPr sz="1800"/>
            </a:lvl8pPr>
            <a:lvl9pPr marL="4114800" lvl="8" indent="-342900">
              <a:spcBef>
                <a:spcPts val="1600"/>
              </a:spcBef>
              <a:spcAft>
                <a:spcPts val="1600"/>
              </a:spcAft>
              <a:buSzPts val="1800"/>
              <a:buChar char="■"/>
              <a:defRPr sz="1800"/>
            </a:lvl9pPr>
          </a:lstStyle>
          <a:p>
            <a:endParaRPr/>
          </a:p>
        </p:txBody>
      </p:sp>
      <p:sp>
        <p:nvSpPr>
          <p:cNvPr id="18" name="Google Shape;18;p4"/>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 name="Google Shape;19;p4"/>
          <p:cNvSpPr txBox="1">
            <a:spLocks noGrp="1"/>
          </p:cNvSpPr>
          <p:nvPr>
            <p:ph type="title"/>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4237754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body" idx="1"/>
          </p:nvPr>
        </p:nvSpPr>
        <p:spPr>
          <a:xfrm>
            <a:off x="703775" y="1681600"/>
            <a:ext cx="3631800" cy="440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sz="1300"/>
            </a:lvl1pPr>
            <a:lvl2pPr marL="914400" lvl="1" indent="-311150">
              <a:spcBef>
                <a:spcPts val="1600"/>
              </a:spcBef>
              <a:spcAft>
                <a:spcPts val="0"/>
              </a:spcAft>
              <a:buSzPts val="1300"/>
              <a:buChar char="○"/>
              <a:defRPr sz="1300"/>
            </a:lvl2pPr>
            <a:lvl3pPr marL="1371600" lvl="2" indent="-311150">
              <a:spcBef>
                <a:spcPts val="1600"/>
              </a:spcBef>
              <a:spcAft>
                <a:spcPts val="0"/>
              </a:spcAft>
              <a:buSzPts val="1300"/>
              <a:buChar char="■"/>
              <a:defRPr sz="1300"/>
            </a:lvl3pPr>
            <a:lvl4pPr marL="1828800" lvl="3" indent="-311150">
              <a:spcBef>
                <a:spcPts val="1600"/>
              </a:spcBef>
              <a:spcAft>
                <a:spcPts val="0"/>
              </a:spcAft>
              <a:buSzPts val="1300"/>
              <a:buChar char="●"/>
              <a:defRPr sz="1300"/>
            </a:lvl4pPr>
            <a:lvl5pPr marL="2286000" lvl="4" indent="-311150">
              <a:spcBef>
                <a:spcPts val="1600"/>
              </a:spcBef>
              <a:spcAft>
                <a:spcPts val="0"/>
              </a:spcAft>
              <a:buSzPts val="1300"/>
              <a:buChar char="○"/>
              <a:defRPr sz="1300"/>
            </a:lvl5pPr>
            <a:lvl6pPr marL="2743200" lvl="5" indent="-311150">
              <a:spcBef>
                <a:spcPts val="1600"/>
              </a:spcBef>
              <a:spcAft>
                <a:spcPts val="0"/>
              </a:spcAft>
              <a:buSzPts val="1300"/>
              <a:buChar char="■"/>
              <a:defRPr sz="1300"/>
            </a:lvl6pPr>
            <a:lvl7pPr marL="3200400" lvl="6" indent="-311150">
              <a:spcBef>
                <a:spcPts val="1600"/>
              </a:spcBef>
              <a:spcAft>
                <a:spcPts val="0"/>
              </a:spcAft>
              <a:buSzPts val="1300"/>
              <a:buChar char="●"/>
              <a:defRPr sz="1300"/>
            </a:lvl7pPr>
            <a:lvl8pPr marL="3657600" lvl="7" indent="-311150">
              <a:spcBef>
                <a:spcPts val="1600"/>
              </a:spcBef>
              <a:spcAft>
                <a:spcPts val="0"/>
              </a:spcAft>
              <a:buSzPts val="1300"/>
              <a:buChar char="○"/>
              <a:defRPr sz="1300"/>
            </a:lvl8pPr>
            <a:lvl9pPr marL="4114800" lvl="8" indent="-311150">
              <a:spcBef>
                <a:spcPts val="1600"/>
              </a:spcBef>
              <a:spcAft>
                <a:spcPts val="1600"/>
              </a:spcAft>
              <a:buSzPts val="1300"/>
              <a:buChar char="■"/>
              <a:defRPr sz="1300"/>
            </a:lvl9pPr>
          </a:lstStyle>
          <a:p>
            <a:endParaRPr/>
          </a:p>
        </p:txBody>
      </p:sp>
      <p:sp>
        <p:nvSpPr>
          <p:cNvPr id="22" name="Google Shape;22;p5"/>
          <p:cNvSpPr txBox="1">
            <a:spLocks noGrp="1"/>
          </p:cNvSpPr>
          <p:nvPr>
            <p:ph type="body" idx="2"/>
          </p:nvPr>
        </p:nvSpPr>
        <p:spPr>
          <a:xfrm>
            <a:off x="4808424" y="1681600"/>
            <a:ext cx="3631800" cy="440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sz="1300"/>
            </a:lvl1pPr>
            <a:lvl2pPr marL="914400" lvl="1" indent="-311150">
              <a:spcBef>
                <a:spcPts val="1600"/>
              </a:spcBef>
              <a:spcAft>
                <a:spcPts val="0"/>
              </a:spcAft>
              <a:buSzPts val="1300"/>
              <a:buChar char="○"/>
              <a:defRPr sz="1300"/>
            </a:lvl2pPr>
            <a:lvl3pPr marL="1371600" lvl="2" indent="-311150">
              <a:spcBef>
                <a:spcPts val="1600"/>
              </a:spcBef>
              <a:spcAft>
                <a:spcPts val="0"/>
              </a:spcAft>
              <a:buSzPts val="1300"/>
              <a:buChar char="■"/>
              <a:defRPr sz="1300"/>
            </a:lvl3pPr>
            <a:lvl4pPr marL="1828800" lvl="3" indent="-311150">
              <a:spcBef>
                <a:spcPts val="1600"/>
              </a:spcBef>
              <a:spcAft>
                <a:spcPts val="0"/>
              </a:spcAft>
              <a:buSzPts val="1300"/>
              <a:buChar char="●"/>
              <a:defRPr sz="1300"/>
            </a:lvl4pPr>
            <a:lvl5pPr marL="2286000" lvl="4" indent="-311150">
              <a:spcBef>
                <a:spcPts val="1600"/>
              </a:spcBef>
              <a:spcAft>
                <a:spcPts val="0"/>
              </a:spcAft>
              <a:buSzPts val="1300"/>
              <a:buChar char="○"/>
              <a:defRPr sz="1300"/>
            </a:lvl5pPr>
            <a:lvl6pPr marL="2743200" lvl="5" indent="-311150">
              <a:spcBef>
                <a:spcPts val="1600"/>
              </a:spcBef>
              <a:spcAft>
                <a:spcPts val="0"/>
              </a:spcAft>
              <a:buSzPts val="1300"/>
              <a:buChar char="■"/>
              <a:defRPr sz="1300"/>
            </a:lvl6pPr>
            <a:lvl7pPr marL="3200400" lvl="6" indent="-311150">
              <a:spcBef>
                <a:spcPts val="1600"/>
              </a:spcBef>
              <a:spcAft>
                <a:spcPts val="0"/>
              </a:spcAft>
              <a:buSzPts val="1300"/>
              <a:buChar char="●"/>
              <a:defRPr sz="1300"/>
            </a:lvl7pPr>
            <a:lvl8pPr marL="3657600" lvl="7" indent="-311150">
              <a:spcBef>
                <a:spcPts val="1600"/>
              </a:spcBef>
              <a:spcAft>
                <a:spcPts val="0"/>
              </a:spcAft>
              <a:buSzPts val="1300"/>
              <a:buChar char="○"/>
              <a:defRPr sz="1300"/>
            </a:lvl8pPr>
            <a:lvl9pPr marL="4114800" lvl="8" indent="-311150">
              <a:spcBef>
                <a:spcPts val="1600"/>
              </a:spcBef>
              <a:spcAft>
                <a:spcPts val="1600"/>
              </a:spcAft>
              <a:buSzPts val="1300"/>
              <a:buChar char="■"/>
              <a:defRPr sz="1300"/>
            </a:lvl9pPr>
          </a:lstStyle>
          <a:p>
            <a:endParaRPr/>
          </a:p>
        </p:txBody>
      </p:sp>
      <p:sp>
        <p:nvSpPr>
          <p:cNvPr id="23" name="Google Shape;23;p5"/>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 name="Google Shape;24;p5"/>
          <p:cNvSpPr txBox="1">
            <a:spLocks noGrp="1"/>
          </p:cNvSpPr>
          <p:nvPr>
            <p:ph type="title"/>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235057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 name="Google Shape;27;p6"/>
          <p:cNvSpPr txBox="1">
            <a:spLocks noGrp="1"/>
          </p:cNvSpPr>
          <p:nvPr>
            <p:ph type="title"/>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0213744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body" idx="1"/>
          </p:nvPr>
        </p:nvSpPr>
        <p:spPr>
          <a:xfrm>
            <a:off x="2596500" y="4971115"/>
            <a:ext cx="3951000" cy="12240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sz="1400"/>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30" name="Google Shape;30;p7"/>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1" name="Google Shape;31;p7"/>
          <p:cNvSpPr txBox="1">
            <a:spLocks noGrp="1"/>
          </p:cNvSpPr>
          <p:nvPr>
            <p:ph type="title"/>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041927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p:nvPr/>
        </p:nvSpPr>
        <p:spPr>
          <a:xfrm rot="-5400000">
            <a:off x="6872075" y="4586200"/>
            <a:ext cx="4078000" cy="4656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4" name="Google Shape;34;p8"/>
          <p:cNvSpPr/>
          <p:nvPr/>
        </p:nvSpPr>
        <p:spPr>
          <a:xfrm>
            <a:off x="0" y="0"/>
            <a:ext cx="5325000" cy="2446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accent5"/>
              </a:solidFill>
            </a:endParaRPr>
          </a:p>
        </p:txBody>
      </p:sp>
      <p:sp>
        <p:nvSpPr>
          <p:cNvPr id="35" name="Google Shape;35;p8"/>
          <p:cNvSpPr txBox="1">
            <a:spLocks noGrp="1"/>
          </p:cNvSpPr>
          <p:nvPr>
            <p:ph type="title"/>
          </p:nvPr>
        </p:nvSpPr>
        <p:spPr>
          <a:xfrm>
            <a:off x="680525" y="593367"/>
            <a:ext cx="43932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888653534"/>
      </p:ext>
    </p:extLst>
  </p:cSld>
  <p:clrMapOvr>
    <a:masterClrMapping/>
  </p:clrMapOvr>
  <p:extLst>
    <p:ext uri="{DCECCB84-F9BA-43D5-87BE-67443E8EF086}">
      <p15:sldGuideLst xmlns:p15="http://schemas.microsoft.com/office/powerpoint/2012/main">
        <p15:guide id="1" orient="horz" pos="554">
          <p15:clr>
            <a:srgbClr val="FA7B17"/>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6"/>
        <p:cNvGrpSpPr/>
        <p:nvPr/>
      </p:nvGrpSpPr>
      <p:grpSpPr>
        <a:xfrm>
          <a:off x="0" y="0"/>
          <a:ext cx="0" cy="0"/>
          <a:chOff x="0" y="0"/>
          <a:chExt cx="0" cy="0"/>
        </a:xfrm>
      </p:grpSpPr>
      <p:sp>
        <p:nvSpPr>
          <p:cNvPr id="37" name="Google Shape;37;p9"/>
          <p:cNvSpPr/>
          <p:nvPr/>
        </p:nvSpPr>
        <p:spPr>
          <a:xfrm>
            <a:off x="4572000" y="1999533"/>
            <a:ext cx="4572000" cy="39620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8" name="Google Shape;38;p9"/>
          <p:cNvSpPr txBox="1">
            <a:spLocks noGrp="1"/>
          </p:cNvSpPr>
          <p:nvPr>
            <p:ph type="subTitle" idx="1"/>
          </p:nvPr>
        </p:nvSpPr>
        <p:spPr>
          <a:xfrm>
            <a:off x="680525" y="1800384"/>
            <a:ext cx="3145500" cy="1041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200"/>
              <a:buNone/>
              <a:defRPr sz="1200"/>
            </a:lvl1pPr>
            <a:lvl2pPr lvl="1" algn="ctr">
              <a:lnSpc>
                <a:spcPct val="100000"/>
              </a:lnSpc>
              <a:spcBef>
                <a:spcPts val="0"/>
              </a:spcBef>
              <a:spcAft>
                <a:spcPts val="0"/>
              </a:spcAft>
              <a:buSzPts val="1200"/>
              <a:buNone/>
              <a:defRPr sz="1200"/>
            </a:lvl2pPr>
            <a:lvl3pPr lvl="2" algn="ctr">
              <a:lnSpc>
                <a:spcPct val="100000"/>
              </a:lnSpc>
              <a:spcBef>
                <a:spcPts val="0"/>
              </a:spcBef>
              <a:spcAft>
                <a:spcPts val="0"/>
              </a:spcAft>
              <a:buSzPts val="1200"/>
              <a:buNone/>
              <a:defRPr sz="1200"/>
            </a:lvl3pPr>
            <a:lvl4pPr lvl="3" algn="ctr">
              <a:lnSpc>
                <a:spcPct val="100000"/>
              </a:lnSpc>
              <a:spcBef>
                <a:spcPts val="0"/>
              </a:spcBef>
              <a:spcAft>
                <a:spcPts val="0"/>
              </a:spcAft>
              <a:buSzPts val="1200"/>
              <a:buNone/>
              <a:defRPr sz="1200"/>
            </a:lvl4pPr>
            <a:lvl5pPr lvl="4" algn="ctr">
              <a:lnSpc>
                <a:spcPct val="100000"/>
              </a:lnSpc>
              <a:spcBef>
                <a:spcPts val="0"/>
              </a:spcBef>
              <a:spcAft>
                <a:spcPts val="0"/>
              </a:spcAft>
              <a:buSzPts val="1200"/>
              <a:buNone/>
              <a:defRPr sz="1200"/>
            </a:lvl5pPr>
            <a:lvl6pPr lvl="5" algn="ctr">
              <a:lnSpc>
                <a:spcPct val="100000"/>
              </a:lnSpc>
              <a:spcBef>
                <a:spcPts val="0"/>
              </a:spcBef>
              <a:spcAft>
                <a:spcPts val="0"/>
              </a:spcAft>
              <a:buSzPts val="1200"/>
              <a:buNone/>
              <a:defRPr sz="1200"/>
            </a:lvl6pPr>
            <a:lvl7pPr lvl="6" algn="ctr">
              <a:lnSpc>
                <a:spcPct val="100000"/>
              </a:lnSpc>
              <a:spcBef>
                <a:spcPts val="0"/>
              </a:spcBef>
              <a:spcAft>
                <a:spcPts val="0"/>
              </a:spcAft>
              <a:buSzPts val="1200"/>
              <a:buNone/>
              <a:defRPr sz="1200"/>
            </a:lvl7pPr>
            <a:lvl8pPr lvl="7" algn="ctr">
              <a:lnSpc>
                <a:spcPct val="100000"/>
              </a:lnSpc>
              <a:spcBef>
                <a:spcPts val="0"/>
              </a:spcBef>
              <a:spcAft>
                <a:spcPts val="0"/>
              </a:spcAft>
              <a:buSzPts val="1200"/>
              <a:buNone/>
              <a:defRPr sz="1200"/>
            </a:lvl8pPr>
            <a:lvl9pPr lvl="8" algn="ctr">
              <a:lnSpc>
                <a:spcPct val="100000"/>
              </a:lnSpc>
              <a:spcBef>
                <a:spcPts val="0"/>
              </a:spcBef>
              <a:spcAft>
                <a:spcPts val="0"/>
              </a:spcAft>
              <a:buSzPts val="1200"/>
              <a:buNone/>
              <a:defRPr sz="1200"/>
            </a:lvl9pPr>
          </a:lstStyle>
          <a:p>
            <a:endParaRPr/>
          </a:p>
        </p:txBody>
      </p:sp>
      <p:sp>
        <p:nvSpPr>
          <p:cNvPr id="39" name="Google Shape;39;p9"/>
          <p:cNvSpPr txBox="1">
            <a:spLocks noGrp="1"/>
          </p:cNvSpPr>
          <p:nvPr>
            <p:ph type="body" idx="2"/>
          </p:nvPr>
        </p:nvSpPr>
        <p:spPr>
          <a:xfrm>
            <a:off x="680525" y="3106869"/>
            <a:ext cx="3194700" cy="28476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41" name="Google Shape;41;p9"/>
          <p:cNvSpPr txBox="1">
            <a:spLocks noGrp="1"/>
          </p:cNvSpPr>
          <p:nvPr>
            <p:ph type="title"/>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44846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E5B21596-E090-47BE-A5F0-F0BECE06FF52}" type="datetimeFigureOut">
              <a:rPr lang="en-GB" smtClean="0"/>
              <a:t>02/12/2022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FEF62E-E588-4C04-9DE0-42AB0919195D}" type="slidenum">
              <a:rPr lang="en-GB" smtClean="0"/>
              <a:t>‹#›</a:t>
            </a:fld>
            <a:endParaRPr lang="en-GB"/>
          </a:p>
        </p:txBody>
      </p:sp>
    </p:spTree>
    <p:extLst>
      <p:ext uri="{BB962C8B-B14F-4D97-AF65-F5344CB8AC3E}">
        <p14:creationId xmlns:p14="http://schemas.microsoft.com/office/powerpoint/2010/main" val="10399899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983550" y="903533"/>
            <a:ext cx="7176900" cy="1905600"/>
          </a:xfrm>
          <a:prstGeom prst="rect">
            <a:avLst/>
          </a:prstGeom>
        </p:spPr>
        <p:txBody>
          <a:bodyPr spcFirstLastPara="1" wrap="square" lIns="91425" tIns="91425" rIns="91425" bIns="91425" anchor="ctr" anchorCtr="0">
            <a:noAutofit/>
          </a:bodyPr>
          <a:lstStyle>
            <a:lvl1pPr marL="457200" lvl="0" indent="-228600" algn="ctr">
              <a:lnSpc>
                <a:spcPct val="100000"/>
              </a:lnSpc>
              <a:spcBef>
                <a:spcPts val="0"/>
              </a:spcBef>
              <a:spcAft>
                <a:spcPts val="0"/>
              </a:spcAft>
              <a:buSzPts val="4800"/>
              <a:buFont typeface="Righteous"/>
              <a:buNone/>
              <a:defRPr sz="4800">
                <a:latin typeface="Righteous"/>
                <a:ea typeface="Righteous"/>
                <a:cs typeface="Righteous"/>
                <a:sym typeface="Righteous"/>
              </a:defRPr>
            </a:lvl1pPr>
          </a:lstStyle>
          <a:p>
            <a:endParaRPr/>
          </a:p>
        </p:txBody>
      </p:sp>
      <p:sp>
        <p:nvSpPr>
          <p:cNvPr id="44" name="Google Shape;44;p10"/>
          <p:cNvSpPr/>
          <p:nvPr/>
        </p:nvSpPr>
        <p:spPr>
          <a:xfrm>
            <a:off x="5256100" y="5487500"/>
            <a:ext cx="3888000" cy="63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20862380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5"/>
        <p:cNvGrpSpPr/>
        <p:nvPr/>
      </p:nvGrpSpPr>
      <p:grpSpPr>
        <a:xfrm>
          <a:off x="0" y="0"/>
          <a:ext cx="0" cy="0"/>
          <a:chOff x="0" y="0"/>
          <a:chExt cx="0" cy="0"/>
        </a:xfrm>
      </p:grpSpPr>
      <p:sp>
        <p:nvSpPr>
          <p:cNvPr id="46" name="Google Shape;46;p11"/>
          <p:cNvSpPr/>
          <p:nvPr/>
        </p:nvSpPr>
        <p:spPr>
          <a:xfrm>
            <a:off x="1469700" y="3220233"/>
            <a:ext cx="6204600" cy="3637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47" name="Google Shape;47;p11"/>
          <p:cNvSpPr/>
          <p:nvPr/>
        </p:nvSpPr>
        <p:spPr>
          <a:xfrm>
            <a:off x="1469700" y="-36700"/>
            <a:ext cx="6204600" cy="11796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48" name="Google Shape;48;p11"/>
          <p:cNvSpPr txBox="1">
            <a:spLocks noGrp="1"/>
          </p:cNvSpPr>
          <p:nvPr>
            <p:ph type="title" hasCustomPrompt="1"/>
          </p:nvPr>
        </p:nvSpPr>
        <p:spPr>
          <a:xfrm>
            <a:off x="311700" y="1474833"/>
            <a:ext cx="8520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7200"/>
              <a:buNone/>
              <a:defRPr sz="7200"/>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49" name="Google Shape;49;p11"/>
          <p:cNvSpPr txBox="1">
            <a:spLocks noGrp="1"/>
          </p:cNvSpPr>
          <p:nvPr>
            <p:ph type="body" idx="1"/>
          </p:nvPr>
        </p:nvSpPr>
        <p:spPr>
          <a:xfrm>
            <a:off x="311700" y="4202967"/>
            <a:ext cx="8520600" cy="1734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Tree>
    <p:extLst>
      <p:ext uri="{BB962C8B-B14F-4D97-AF65-F5344CB8AC3E}">
        <p14:creationId xmlns:p14="http://schemas.microsoft.com/office/powerpoint/2010/main" val="7008019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Tree>
    <p:extLst>
      <p:ext uri="{BB962C8B-B14F-4D97-AF65-F5344CB8AC3E}">
        <p14:creationId xmlns:p14="http://schemas.microsoft.com/office/powerpoint/2010/main" val="1204300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 Bullet Points">
  <p:cSld name="Title + Bullet Points">
    <p:spTree>
      <p:nvGrpSpPr>
        <p:cNvPr id="1" name="Shape 51"/>
        <p:cNvGrpSpPr/>
        <p:nvPr/>
      </p:nvGrpSpPr>
      <p:grpSpPr>
        <a:xfrm>
          <a:off x="0" y="0"/>
          <a:ext cx="0" cy="0"/>
          <a:chOff x="0" y="0"/>
          <a:chExt cx="0" cy="0"/>
        </a:xfrm>
      </p:grpSpPr>
      <p:sp>
        <p:nvSpPr>
          <p:cNvPr id="52" name="Google Shape;52;p13"/>
          <p:cNvSpPr txBox="1">
            <a:spLocks noGrp="1"/>
          </p:cNvSpPr>
          <p:nvPr>
            <p:ph type="body" idx="1"/>
          </p:nvPr>
        </p:nvSpPr>
        <p:spPr>
          <a:xfrm>
            <a:off x="703775" y="1681600"/>
            <a:ext cx="6856800" cy="3948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53" name="Google Shape;53;p13"/>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4" name="Google Shape;54;p13"/>
          <p:cNvSpPr txBox="1">
            <a:spLocks noGrp="1"/>
          </p:cNvSpPr>
          <p:nvPr>
            <p:ph type="title"/>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43845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55"/>
        <p:cNvGrpSpPr/>
        <p:nvPr/>
      </p:nvGrpSpPr>
      <p:grpSpPr>
        <a:xfrm>
          <a:off x="0" y="0"/>
          <a:ext cx="0" cy="0"/>
          <a:chOff x="0" y="0"/>
          <a:chExt cx="0" cy="0"/>
        </a:xfrm>
      </p:grpSpPr>
      <p:sp>
        <p:nvSpPr>
          <p:cNvPr id="56" name="Google Shape;56;p14"/>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7" name="Google Shape;57;p14"/>
          <p:cNvSpPr txBox="1">
            <a:spLocks noGrp="1"/>
          </p:cNvSpPr>
          <p:nvPr>
            <p:ph type="title" hasCustomPrompt="1"/>
          </p:nvPr>
        </p:nvSpPr>
        <p:spPr>
          <a:xfrm>
            <a:off x="771706" y="1863033"/>
            <a:ext cx="24423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7200">
                <a:solidFill>
                  <a:srgbClr val="FDDCAE"/>
                </a:solidFill>
              </a:defRPr>
            </a:lvl1pPr>
            <a:lvl2pPr lvl="1" algn="ctr" rtl="0">
              <a:spcBef>
                <a:spcPts val="0"/>
              </a:spcBef>
              <a:spcAft>
                <a:spcPts val="0"/>
              </a:spcAft>
              <a:buClr>
                <a:srgbClr val="FDDCAE"/>
              </a:buClr>
              <a:buSzPts val="7200"/>
              <a:buNone/>
              <a:defRPr sz="7200">
                <a:solidFill>
                  <a:srgbClr val="FDDCAE"/>
                </a:solidFill>
              </a:defRPr>
            </a:lvl2pPr>
            <a:lvl3pPr lvl="2" algn="ctr" rtl="0">
              <a:spcBef>
                <a:spcPts val="0"/>
              </a:spcBef>
              <a:spcAft>
                <a:spcPts val="0"/>
              </a:spcAft>
              <a:buClr>
                <a:srgbClr val="FDDCAE"/>
              </a:buClr>
              <a:buSzPts val="7200"/>
              <a:buNone/>
              <a:defRPr sz="7200">
                <a:solidFill>
                  <a:srgbClr val="FDDCAE"/>
                </a:solidFill>
              </a:defRPr>
            </a:lvl3pPr>
            <a:lvl4pPr lvl="3" algn="ctr" rtl="0">
              <a:spcBef>
                <a:spcPts val="0"/>
              </a:spcBef>
              <a:spcAft>
                <a:spcPts val="0"/>
              </a:spcAft>
              <a:buClr>
                <a:srgbClr val="FDDCAE"/>
              </a:buClr>
              <a:buSzPts val="7200"/>
              <a:buNone/>
              <a:defRPr sz="7200">
                <a:solidFill>
                  <a:srgbClr val="FDDCAE"/>
                </a:solidFill>
              </a:defRPr>
            </a:lvl4pPr>
            <a:lvl5pPr lvl="4" algn="ctr" rtl="0">
              <a:spcBef>
                <a:spcPts val="0"/>
              </a:spcBef>
              <a:spcAft>
                <a:spcPts val="0"/>
              </a:spcAft>
              <a:buClr>
                <a:srgbClr val="FDDCAE"/>
              </a:buClr>
              <a:buSzPts val="7200"/>
              <a:buNone/>
              <a:defRPr sz="7200">
                <a:solidFill>
                  <a:srgbClr val="FDDCAE"/>
                </a:solidFill>
              </a:defRPr>
            </a:lvl5pPr>
            <a:lvl6pPr lvl="5" algn="ctr" rtl="0">
              <a:spcBef>
                <a:spcPts val="0"/>
              </a:spcBef>
              <a:spcAft>
                <a:spcPts val="0"/>
              </a:spcAft>
              <a:buClr>
                <a:srgbClr val="FDDCAE"/>
              </a:buClr>
              <a:buSzPts val="7200"/>
              <a:buNone/>
              <a:defRPr sz="7200">
                <a:solidFill>
                  <a:srgbClr val="FDDCAE"/>
                </a:solidFill>
              </a:defRPr>
            </a:lvl6pPr>
            <a:lvl7pPr lvl="6" algn="ctr" rtl="0">
              <a:spcBef>
                <a:spcPts val="0"/>
              </a:spcBef>
              <a:spcAft>
                <a:spcPts val="0"/>
              </a:spcAft>
              <a:buClr>
                <a:srgbClr val="FDDCAE"/>
              </a:buClr>
              <a:buSzPts val="7200"/>
              <a:buNone/>
              <a:defRPr sz="7200">
                <a:solidFill>
                  <a:srgbClr val="FDDCAE"/>
                </a:solidFill>
              </a:defRPr>
            </a:lvl7pPr>
            <a:lvl8pPr lvl="7" algn="ctr" rtl="0">
              <a:spcBef>
                <a:spcPts val="0"/>
              </a:spcBef>
              <a:spcAft>
                <a:spcPts val="0"/>
              </a:spcAft>
              <a:buClr>
                <a:srgbClr val="FDDCAE"/>
              </a:buClr>
              <a:buSzPts val="7200"/>
              <a:buNone/>
              <a:defRPr sz="7200">
                <a:solidFill>
                  <a:srgbClr val="FDDCAE"/>
                </a:solidFill>
              </a:defRPr>
            </a:lvl8pPr>
            <a:lvl9pPr lvl="8" algn="ctr" rtl="0">
              <a:spcBef>
                <a:spcPts val="0"/>
              </a:spcBef>
              <a:spcAft>
                <a:spcPts val="0"/>
              </a:spcAft>
              <a:buClr>
                <a:srgbClr val="FDDCAE"/>
              </a:buClr>
              <a:buSzPts val="7200"/>
              <a:buNone/>
              <a:defRPr sz="7200">
                <a:solidFill>
                  <a:srgbClr val="FDDCAE"/>
                </a:solidFill>
              </a:defRPr>
            </a:lvl9pPr>
          </a:lstStyle>
          <a:p>
            <a:r>
              <a:t>xx%</a:t>
            </a:r>
          </a:p>
        </p:txBody>
      </p:sp>
      <p:sp>
        <p:nvSpPr>
          <p:cNvPr id="58" name="Google Shape;58;p14"/>
          <p:cNvSpPr txBox="1">
            <a:spLocks noGrp="1"/>
          </p:cNvSpPr>
          <p:nvPr>
            <p:ph type="title" idx="2"/>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9" name="Google Shape;59;p14"/>
          <p:cNvSpPr txBox="1">
            <a:spLocks noGrp="1"/>
          </p:cNvSpPr>
          <p:nvPr>
            <p:ph type="title" idx="3"/>
          </p:nvPr>
        </p:nvSpPr>
        <p:spPr>
          <a:xfrm>
            <a:off x="749175" y="2542967"/>
            <a:ext cx="24873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0" name="Google Shape;60;p14"/>
          <p:cNvSpPr txBox="1">
            <a:spLocks noGrp="1"/>
          </p:cNvSpPr>
          <p:nvPr>
            <p:ph type="subTitle" idx="1"/>
          </p:nvPr>
        </p:nvSpPr>
        <p:spPr>
          <a:xfrm>
            <a:off x="749175" y="3001767"/>
            <a:ext cx="24873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1" name="Google Shape;61;p14"/>
          <p:cNvSpPr txBox="1">
            <a:spLocks noGrp="1"/>
          </p:cNvSpPr>
          <p:nvPr>
            <p:ph type="title" idx="4" hasCustomPrompt="1"/>
          </p:nvPr>
        </p:nvSpPr>
        <p:spPr>
          <a:xfrm>
            <a:off x="3350869" y="1863033"/>
            <a:ext cx="24423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7200">
                <a:solidFill>
                  <a:srgbClr val="FDDCAE"/>
                </a:solidFill>
              </a:defRPr>
            </a:lvl1pPr>
            <a:lvl2pPr lvl="1" algn="ctr" rtl="0">
              <a:spcBef>
                <a:spcPts val="0"/>
              </a:spcBef>
              <a:spcAft>
                <a:spcPts val="0"/>
              </a:spcAft>
              <a:buClr>
                <a:srgbClr val="FDDCAE"/>
              </a:buClr>
              <a:buSzPts val="7200"/>
              <a:buNone/>
              <a:defRPr sz="7200">
                <a:solidFill>
                  <a:srgbClr val="FDDCAE"/>
                </a:solidFill>
              </a:defRPr>
            </a:lvl2pPr>
            <a:lvl3pPr lvl="2" algn="ctr" rtl="0">
              <a:spcBef>
                <a:spcPts val="0"/>
              </a:spcBef>
              <a:spcAft>
                <a:spcPts val="0"/>
              </a:spcAft>
              <a:buClr>
                <a:srgbClr val="FDDCAE"/>
              </a:buClr>
              <a:buSzPts val="7200"/>
              <a:buNone/>
              <a:defRPr sz="7200">
                <a:solidFill>
                  <a:srgbClr val="FDDCAE"/>
                </a:solidFill>
              </a:defRPr>
            </a:lvl3pPr>
            <a:lvl4pPr lvl="3" algn="ctr" rtl="0">
              <a:spcBef>
                <a:spcPts val="0"/>
              </a:spcBef>
              <a:spcAft>
                <a:spcPts val="0"/>
              </a:spcAft>
              <a:buClr>
                <a:srgbClr val="FDDCAE"/>
              </a:buClr>
              <a:buSzPts val="7200"/>
              <a:buNone/>
              <a:defRPr sz="7200">
                <a:solidFill>
                  <a:srgbClr val="FDDCAE"/>
                </a:solidFill>
              </a:defRPr>
            </a:lvl4pPr>
            <a:lvl5pPr lvl="4" algn="ctr" rtl="0">
              <a:spcBef>
                <a:spcPts val="0"/>
              </a:spcBef>
              <a:spcAft>
                <a:spcPts val="0"/>
              </a:spcAft>
              <a:buClr>
                <a:srgbClr val="FDDCAE"/>
              </a:buClr>
              <a:buSzPts val="7200"/>
              <a:buNone/>
              <a:defRPr sz="7200">
                <a:solidFill>
                  <a:srgbClr val="FDDCAE"/>
                </a:solidFill>
              </a:defRPr>
            </a:lvl5pPr>
            <a:lvl6pPr lvl="5" algn="ctr" rtl="0">
              <a:spcBef>
                <a:spcPts val="0"/>
              </a:spcBef>
              <a:spcAft>
                <a:spcPts val="0"/>
              </a:spcAft>
              <a:buClr>
                <a:srgbClr val="FDDCAE"/>
              </a:buClr>
              <a:buSzPts val="7200"/>
              <a:buNone/>
              <a:defRPr sz="7200">
                <a:solidFill>
                  <a:srgbClr val="FDDCAE"/>
                </a:solidFill>
              </a:defRPr>
            </a:lvl6pPr>
            <a:lvl7pPr lvl="6" algn="ctr" rtl="0">
              <a:spcBef>
                <a:spcPts val="0"/>
              </a:spcBef>
              <a:spcAft>
                <a:spcPts val="0"/>
              </a:spcAft>
              <a:buClr>
                <a:srgbClr val="FDDCAE"/>
              </a:buClr>
              <a:buSzPts val="7200"/>
              <a:buNone/>
              <a:defRPr sz="7200">
                <a:solidFill>
                  <a:srgbClr val="FDDCAE"/>
                </a:solidFill>
              </a:defRPr>
            </a:lvl7pPr>
            <a:lvl8pPr lvl="7" algn="ctr" rtl="0">
              <a:spcBef>
                <a:spcPts val="0"/>
              </a:spcBef>
              <a:spcAft>
                <a:spcPts val="0"/>
              </a:spcAft>
              <a:buClr>
                <a:srgbClr val="FDDCAE"/>
              </a:buClr>
              <a:buSzPts val="7200"/>
              <a:buNone/>
              <a:defRPr sz="7200">
                <a:solidFill>
                  <a:srgbClr val="FDDCAE"/>
                </a:solidFill>
              </a:defRPr>
            </a:lvl8pPr>
            <a:lvl9pPr lvl="8" algn="ctr" rtl="0">
              <a:spcBef>
                <a:spcPts val="0"/>
              </a:spcBef>
              <a:spcAft>
                <a:spcPts val="0"/>
              </a:spcAft>
              <a:buClr>
                <a:srgbClr val="FDDCAE"/>
              </a:buClr>
              <a:buSzPts val="7200"/>
              <a:buNone/>
              <a:defRPr sz="7200">
                <a:solidFill>
                  <a:srgbClr val="FDDCAE"/>
                </a:solidFill>
              </a:defRPr>
            </a:lvl9pPr>
          </a:lstStyle>
          <a:p>
            <a:r>
              <a:t>xx%</a:t>
            </a:r>
          </a:p>
        </p:txBody>
      </p:sp>
      <p:sp>
        <p:nvSpPr>
          <p:cNvPr id="62" name="Google Shape;62;p14"/>
          <p:cNvSpPr txBox="1">
            <a:spLocks noGrp="1"/>
          </p:cNvSpPr>
          <p:nvPr>
            <p:ph type="title" idx="5"/>
          </p:nvPr>
        </p:nvSpPr>
        <p:spPr>
          <a:xfrm>
            <a:off x="3328339" y="2542967"/>
            <a:ext cx="24873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3" name="Google Shape;63;p14"/>
          <p:cNvSpPr txBox="1">
            <a:spLocks noGrp="1"/>
          </p:cNvSpPr>
          <p:nvPr>
            <p:ph type="subTitle" idx="6"/>
          </p:nvPr>
        </p:nvSpPr>
        <p:spPr>
          <a:xfrm>
            <a:off x="3328339" y="3001767"/>
            <a:ext cx="24873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4" name="Google Shape;64;p14"/>
          <p:cNvSpPr txBox="1">
            <a:spLocks noGrp="1"/>
          </p:cNvSpPr>
          <p:nvPr>
            <p:ph type="title" idx="7" hasCustomPrompt="1"/>
          </p:nvPr>
        </p:nvSpPr>
        <p:spPr>
          <a:xfrm>
            <a:off x="5930044" y="1863033"/>
            <a:ext cx="24423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7200">
                <a:solidFill>
                  <a:srgbClr val="FDDCAE"/>
                </a:solidFill>
              </a:defRPr>
            </a:lvl1pPr>
            <a:lvl2pPr lvl="1" algn="ctr" rtl="0">
              <a:spcBef>
                <a:spcPts val="0"/>
              </a:spcBef>
              <a:spcAft>
                <a:spcPts val="0"/>
              </a:spcAft>
              <a:buClr>
                <a:srgbClr val="FDDCAE"/>
              </a:buClr>
              <a:buSzPts val="7200"/>
              <a:buNone/>
              <a:defRPr sz="7200">
                <a:solidFill>
                  <a:srgbClr val="FDDCAE"/>
                </a:solidFill>
              </a:defRPr>
            </a:lvl2pPr>
            <a:lvl3pPr lvl="2" algn="ctr" rtl="0">
              <a:spcBef>
                <a:spcPts val="0"/>
              </a:spcBef>
              <a:spcAft>
                <a:spcPts val="0"/>
              </a:spcAft>
              <a:buClr>
                <a:srgbClr val="FDDCAE"/>
              </a:buClr>
              <a:buSzPts val="7200"/>
              <a:buNone/>
              <a:defRPr sz="7200">
                <a:solidFill>
                  <a:srgbClr val="FDDCAE"/>
                </a:solidFill>
              </a:defRPr>
            </a:lvl3pPr>
            <a:lvl4pPr lvl="3" algn="ctr" rtl="0">
              <a:spcBef>
                <a:spcPts val="0"/>
              </a:spcBef>
              <a:spcAft>
                <a:spcPts val="0"/>
              </a:spcAft>
              <a:buClr>
                <a:srgbClr val="FDDCAE"/>
              </a:buClr>
              <a:buSzPts val="7200"/>
              <a:buNone/>
              <a:defRPr sz="7200">
                <a:solidFill>
                  <a:srgbClr val="FDDCAE"/>
                </a:solidFill>
              </a:defRPr>
            </a:lvl4pPr>
            <a:lvl5pPr lvl="4" algn="ctr" rtl="0">
              <a:spcBef>
                <a:spcPts val="0"/>
              </a:spcBef>
              <a:spcAft>
                <a:spcPts val="0"/>
              </a:spcAft>
              <a:buClr>
                <a:srgbClr val="FDDCAE"/>
              </a:buClr>
              <a:buSzPts val="7200"/>
              <a:buNone/>
              <a:defRPr sz="7200">
                <a:solidFill>
                  <a:srgbClr val="FDDCAE"/>
                </a:solidFill>
              </a:defRPr>
            </a:lvl5pPr>
            <a:lvl6pPr lvl="5" algn="ctr" rtl="0">
              <a:spcBef>
                <a:spcPts val="0"/>
              </a:spcBef>
              <a:spcAft>
                <a:spcPts val="0"/>
              </a:spcAft>
              <a:buClr>
                <a:srgbClr val="FDDCAE"/>
              </a:buClr>
              <a:buSzPts val="7200"/>
              <a:buNone/>
              <a:defRPr sz="7200">
                <a:solidFill>
                  <a:srgbClr val="FDDCAE"/>
                </a:solidFill>
              </a:defRPr>
            </a:lvl6pPr>
            <a:lvl7pPr lvl="6" algn="ctr" rtl="0">
              <a:spcBef>
                <a:spcPts val="0"/>
              </a:spcBef>
              <a:spcAft>
                <a:spcPts val="0"/>
              </a:spcAft>
              <a:buClr>
                <a:srgbClr val="FDDCAE"/>
              </a:buClr>
              <a:buSzPts val="7200"/>
              <a:buNone/>
              <a:defRPr sz="7200">
                <a:solidFill>
                  <a:srgbClr val="FDDCAE"/>
                </a:solidFill>
              </a:defRPr>
            </a:lvl7pPr>
            <a:lvl8pPr lvl="7" algn="ctr" rtl="0">
              <a:spcBef>
                <a:spcPts val="0"/>
              </a:spcBef>
              <a:spcAft>
                <a:spcPts val="0"/>
              </a:spcAft>
              <a:buClr>
                <a:srgbClr val="FDDCAE"/>
              </a:buClr>
              <a:buSzPts val="7200"/>
              <a:buNone/>
              <a:defRPr sz="7200">
                <a:solidFill>
                  <a:srgbClr val="FDDCAE"/>
                </a:solidFill>
              </a:defRPr>
            </a:lvl8pPr>
            <a:lvl9pPr lvl="8" algn="ctr" rtl="0">
              <a:spcBef>
                <a:spcPts val="0"/>
              </a:spcBef>
              <a:spcAft>
                <a:spcPts val="0"/>
              </a:spcAft>
              <a:buClr>
                <a:srgbClr val="FDDCAE"/>
              </a:buClr>
              <a:buSzPts val="7200"/>
              <a:buNone/>
              <a:defRPr sz="7200">
                <a:solidFill>
                  <a:srgbClr val="FDDCAE"/>
                </a:solidFill>
              </a:defRPr>
            </a:lvl9pPr>
          </a:lstStyle>
          <a:p>
            <a:r>
              <a:t>xx%</a:t>
            </a:r>
          </a:p>
        </p:txBody>
      </p:sp>
      <p:sp>
        <p:nvSpPr>
          <p:cNvPr id="65" name="Google Shape;65;p14"/>
          <p:cNvSpPr txBox="1">
            <a:spLocks noGrp="1"/>
          </p:cNvSpPr>
          <p:nvPr>
            <p:ph type="title" idx="8"/>
          </p:nvPr>
        </p:nvSpPr>
        <p:spPr>
          <a:xfrm>
            <a:off x="5907514" y="2542967"/>
            <a:ext cx="24873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6" name="Google Shape;66;p14"/>
          <p:cNvSpPr txBox="1">
            <a:spLocks noGrp="1"/>
          </p:cNvSpPr>
          <p:nvPr>
            <p:ph type="subTitle" idx="9"/>
          </p:nvPr>
        </p:nvSpPr>
        <p:spPr>
          <a:xfrm>
            <a:off x="5907514" y="3001767"/>
            <a:ext cx="24873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7" name="Google Shape;67;p14"/>
          <p:cNvSpPr txBox="1">
            <a:spLocks noGrp="1"/>
          </p:cNvSpPr>
          <p:nvPr>
            <p:ph type="title" idx="13" hasCustomPrompt="1"/>
          </p:nvPr>
        </p:nvSpPr>
        <p:spPr>
          <a:xfrm>
            <a:off x="771706" y="3930800"/>
            <a:ext cx="24423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7200">
                <a:solidFill>
                  <a:srgbClr val="FDDCAE"/>
                </a:solidFill>
              </a:defRPr>
            </a:lvl1pPr>
            <a:lvl2pPr lvl="1" algn="ctr" rtl="0">
              <a:spcBef>
                <a:spcPts val="0"/>
              </a:spcBef>
              <a:spcAft>
                <a:spcPts val="0"/>
              </a:spcAft>
              <a:buClr>
                <a:srgbClr val="FDDCAE"/>
              </a:buClr>
              <a:buSzPts val="7200"/>
              <a:buNone/>
              <a:defRPr sz="7200">
                <a:solidFill>
                  <a:srgbClr val="FDDCAE"/>
                </a:solidFill>
              </a:defRPr>
            </a:lvl2pPr>
            <a:lvl3pPr lvl="2" algn="ctr" rtl="0">
              <a:spcBef>
                <a:spcPts val="0"/>
              </a:spcBef>
              <a:spcAft>
                <a:spcPts val="0"/>
              </a:spcAft>
              <a:buClr>
                <a:srgbClr val="FDDCAE"/>
              </a:buClr>
              <a:buSzPts val="7200"/>
              <a:buNone/>
              <a:defRPr sz="7200">
                <a:solidFill>
                  <a:srgbClr val="FDDCAE"/>
                </a:solidFill>
              </a:defRPr>
            </a:lvl3pPr>
            <a:lvl4pPr lvl="3" algn="ctr" rtl="0">
              <a:spcBef>
                <a:spcPts val="0"/>
              </a:spcBef>
              <a:spcAft>
                <a:spcPts val="0"/>
              </a:spcAft>
              <a:buClr>
                <a:srgbClr val="FDDCAE"/>
              </a:buClr>
              <a:buSzPts val="7200"/>
              <a:buNone/>
              <a:defRPr sz="7200">
                <a:solidFill>
                  <a:srgbClr val="FDDCAE"/>
                </a:solidFill>
              </a:defRPr>
            </a:lvl4pPr>
            <a:lvl5pPr lvl="4" algn="ctr" rtl="0">
              <a:spcBef>
                <a:spcPts val="0"/>
              </a:spcBef>
              <a:spcAft>
                <a:spcPts val="0"/>
              </a:spcAft>
              <a:buClr>
                <a:srgbClr val="FDDCAE"/>
              </a:buClr>
              <a:buSzPts val="7200"/>
              <a:buNone/>
              <a:defRPr sz="7200">
                <a:solidFill>
                  <a:srgbClr val="FDDCAE"/>
                </a:solidFill>
              </a:defRPr>
            </a:lvl5pPr>
            <a:lvl6pPr lvl="5" algn="ctr" rtl="0">
              <a:spcBef>
                <a:spcPts val="0"/>
              </a:spcBef>
              <a:spcAft>
                <a:spcPts val="0"/>
              </a:spcAft>
              <a:buClr>
                <a:srgbClr val="FDDCAE"/>
              </a:buClr>
              <a:buSzPts val="7200"/>
              <a:buNone/>
              <a:defRPr sz="7200">
                <a:solidFill>
                  <a:srgbClr val="FDDCAE"/>
                </a:solidFill>
              </a:defRPr>
            </a:lvl6pPr>
            <a:lvl7pPr lvl="6" algn="ctr" rtl="0">
              <a:spcBef>
                <a:spcPts val="0"/>
              </a:spcBef>
              <a:spcAft>
                <a:spcPts val="0"/>
              </a:spcAft>
              <a:buClr>
                <a:srgbClr val="FDDCAE"/>
              </a:buClr>
              <a:buSzPts val="7200"/>
              <a:buNone/>
              <a:defRPr sz="7200">
                <a:solidFill>
                  <a:srgbClr val="FDDCAE"/>
                </a:solidFill>
              </a:defRPr>
            </a:lvl7pPr>
            <a:lvl8pPr lvl="7" algn="ctr" rtl="0">
              <a:spcBef>
                <a:spcPts val="0"/>
              </a:spcBef>
              <a:spcAft>
                <a:spcPts val="0"/>
              </a:spcAft>
              <a:buClr>
                <a:srgbClr val="FDDCAE"/>
              </a:buClr>
              <a:buSzPts val="7200"/>
              <a:buNone/>
              <a:defRPr sz="7200">
                <a:solidFill>
                  <a:srgbClr val="FDDCAE"/>
                </a:solidFill>
              </a:defRPr>
            </a:lvl8pPr>
            <a:lvl9pPr lvl="8" algn="ctr" rtl="0">
              <a:spcBef>
                <a:spcPts val="0"/>
              </a:spcBef>
              <a:spcAft>
                <a:spcPts val="0"/>
              </a:spcAft>
              <a:buClr>
                <a:srgbClr val="FDDCAE"/>
              </a:buClr>
              <a:buSzPts val="7200"/>
              <a:buNone/>
              <a:defRPr sz="7200">
                <a:solidFill>
                  <a:srgbClr val="FDDCAE"/>
                </a:solidFill>
              </a:defRPr>
            </a:lvl9pPr>
          </a:lstStyle>
          <a:p>
            <a:r>
              <a:t>xx%</a:t>
            </a:r>
          </a:p>
        </p:txBody>
      </p:sp>
      <p:sp>
        <p:nvSpPr>
          <p:cNvPr id="68" name="Google Shape;68;p14"/>
          <p:cNvSpPr txBox="1">
            <a:spLocks noGrp="1"/>
          </p:cNvSpPr>
          <p:nvPr>
            <p:ph type="title" idx="14"/>
          </p:nvPr>
        </p:nvSpPr>
        <p:spPr>
          <a:xfrm>
            <a:off x="749175" y="4610733"/>
            <a:ext cx="24873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9" name="Google Shape;69;p14"/>
          <p:cNvSpPr txBox="1">
            <a:spLocks noGrp="1"/>
          </p:cNvSpPr>
          <p:nvPr>
            <p:ph type="subTitle" idx="15"/>
          </p:nvPr>
        </p:nvSpPr>
        <p:spPr>
          <a:xfrm>
            <a:off x="749175" y="5069533"/>
            <a:ext cx="24873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0" name="Google Shape;70;p14"/>
          <p:cNvSpPr txBox="1">
            <a:spLocks noGrp="1"/>
          </p:cNvSpPr>
          <p:nvPr>
            <p:ph type="title" idx="16" hasCustomPrompt="1"/>
          </p:nvPr>
        </p:nvSpPr>
        <p:spPr>
          <a:xfrm>
            <a:off x="3350869" y="3930800"/>
            <a:ext cx="24423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7200">
                <a:solidFill>
                  <a:srgbClr val="FDDCAE"/>
                </a:solidFill>
              </a:defRPr>
            </a:lvl1pPr>
            <a:lvl2pPr lvl="1" algn="ctr" rtl="0">
              <a:spcBef>
                <a:spcPts val="0"/>
              </a:spcBef>
              <a:spcAft>
                <a:spcPts val="0"/>
              </a:spcAft>
              <a:buClr>
                <a:srgbClr val="FDDCAE"/>
              </a:buClr>
              <a:buSzPts val="7200"/>
              <a:buNone/>
              <a:defRPr sz="7200">
                <a:solidFill>
                  <a:srgbClr val="FDDCAE"/>
                </a:solidFill>
              </a:defRPr>
            </a:lvl2pPr>
            <a:lvl3pPr lvl="2" algn="ctr" rtl="0">
              <a:spcBef>
                <a:spcPts val="0"/>
              </a:spcBef>
              <a:spcAft>
                <a:spcPts val="0"/>
              </a:spcAft>
              <a:buClr>
                <a:srgbClr val="FDDCAE"/>
              </a:buClr>
              <a:buSzPts val="7200"/>
              <a:buNone/>
              <a:defRPr sz="7200">
                <a:solidFill>
                  <a:srgbClr val="FDDCAE"/>
                </a:solidFill>
              </a:defRPr>
            </a:lvl3pPr>
            <a:lvl4pPr lvl="3" algn="ctr" rtl="0">
              <a:spcBef>
                <a:spcPts val="0"/>
              </a:spcBef>
              <a:spcAft>
                <a:spcPts val="0"/>
              </a:spcAft>
              <a:buClr>
                <a:srgbClr val="FDDCAE"/>
              </a:buClr>
              <a:buSzPts val="7200"/>
              <a:buNone/>
              <a:defRPr sz="7200">
                <a:solidFill>
                  <a:srgbClr val="FDDCAE"/>
                </a:solidFill>
              </a:defRPr>
            </a:lvl4pPr>
            <a:lvl5pPr lvl="4" algn="ctr" rtl="0">
              <a:spcBef>
                <a:spcPts val="0"/>
              </a:spcBef>
              <a:spcAft>
                <a:spcPts val="0"/>
              </a:spcAft>
              <a:buClr>
                <a:srgbClr val="FDDCAE"/>
              </a:buClr>
              <a:buSzPts val="7200"/>
              <a:buNone/>
              <a:defRPr sz="7200">
                <a:solidFill>
                  <a:srgbClr val="FDDCAE"/>
                </a:solidFill>
              </a:defRPr>
            </a:lvl5pPr>
            <a:lvl6pPr lvl="5" algn="ctr" rtl="0">
              <a:spcBef>
                <a:spcPts val="0"/>
              </a:spcBef>
              <a:spcAft>
                <a:spcPts val="0"/>
              </a:spcAft>
              <a:buClr>
                <a:srgbClr val="FDDCAE"/>
              </a:buClr>
              <a:buSzPts val="7200"/>
              <a:buNone/>
              <a:defRPr sz="7200">
                <a:solidFill>
                  <a:srgbClr val="FDDCAE"/>
                </a:solidFill>
              </a:defRPr>
            </a:lvl6pPr>
            <a:lvl7pPr lvl="6" algn="ctr" rtl="0">
              <a:spcBef>
                <a:spcPts val="0"/>
              </a:spcBef>
              <a:spcAft>
                <a:spcPts val="0"/>
              </a:spcAft>
              <a:buClr>
                <a:srgbClr val="FDDCAE"/>
              </a:buClr>
              <a:buSzPts val="7200"/>
              <a:buNone/>
              <a:defRPr sz="7200">
                <a:solidFill>
                  <a:srgbClr val="FDDCAE"/>
                </a:solidFill>
              </a:defRPr>
            </a:lvl7pPr>
            <a:lvl8pPr lvl="7" algn="ctr" rtl="0">
              <a:spcBef>
                <a:spcPts val="0"/>
              </a:spcBef>
              <a:spcAft>
                <a:spcPts val="0"/>
              </a:spcAft>
              <a:buClr>
                <a:srgbClr val="FDDCAE"/>
              </a:buClr>
              <a:buSzPts val="7200"/>
              <a:buNone/>
              <a:defRPr sz="7200">
                <a:solidFill>
                  <a:srgbClr val="FDDCAE"/>
                </a:solidFill>
              </a:defRPr>
            </a:lvl8pPr>
            <a:lvl9pPr lvl="8" algn="ctr" rtl="0">
              <a:spcBef>
                <a:spcPts val="0"/>
              </a:spcBef>
              <a:spcAft>
                <a:spcPts val="0"/>
              </a:spcAft>
              <a:buClr>
                <a:srgbClr val="FDDCAE"/>
              </a:buClr>
              <a:buSzPts val="7200"/>
              <a:buNone/>
              <a:defRPr sz="7200">
                <a:solidFill>
                  <a:srgbClr val="FDDCAE"/>
                </a:solidFill>
              </a:defRPr>
            </a:lvl9pPr>
          </a:lstStyle>
          <a:p>
            <a:r>
              <a:t>xx%</a:t>
            </a:r>
          </a:p>
        </p:txBody>
      </p:sp>
      <p:sp>
        <p:nvSpPr>
          <p:cNvPr id="71" name="Google Shape;71;p14"/>
          <p:cNvSpPr txBox="1">
            <a:spLocks noGrp="1"/>
          </p:cNvSpPr>
          <p:nvPr>
            <p:ph type="title" idx="17"/>
          </p:nvPr>
        </p:nvSpPr>
        <p:spPr>
          <a:xfrm>
            <a:off x="3328339" y="4610733"/>
            <a:ext cx="24873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72" name="Google Shape;72;p14"/>
          <p:cNvSpPr txBox="1">
            <a:spLocks noGrp="1"/>
          </p:cNvSpPr>
          <p:nvPr>
            <p:ph type="subTitle" idx="18"/>
          </p:nvPr>
        </p:nvSpPr>
        <p:spPr>
          <a:xfrm>
            <a:off x="3328339" y="5069533"/>
            <a:ext cx="24873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3" name="Google Shape;73;p14"/>
          <p:cNvSpPr txBox="1">
            <a:spLocks noGrp="1"/>
          </p:cNvSpPr>
          <p:nvPr>
            <p:ph type="title" idx="19" hasCustomPrompt="1"/>
          </p:nvPr>
        </p:nvSpPr>
        <p:spPr>
          <a:xfrm>
            <a:off x="5930044" y="3930800"/>
            <a:ext cx="24423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7200">
                <a:solidFill>
                  <a:srgbClr val="FDDCAE"/>
                </a:solidFill>
              </a:defRPr>
            </a:lvl1pPr>
            <a:lvl2pPr lvl="1" algn="ctr" rtl="0">
              <a:spcBef>
                <a:spcPts val="0"/>
              </a:spcBef>
              <a:spcAft>
                <a:spcPts val="0"/>
              </a:spcAft>
              <a:buClr>
                <a:srgbClr val="FDDCAE"/>
              </a:buClr>
              <a:buSzPts val="7200"/>
              <a:buNone/>
              <a:defRPr sz="7200">
                <a:solidFill>
                  <a:srgbClr val="FDDCAE"/>
                </a:solidFill>
              </a:defRPr>
            </a:lvl2pPr>
            <a:lvl3pPr lvl="2" algn="ctr" rtl="0">
              <a:spcBef>
                <a:spcPts val="0"/>
              </a:spcBef>
              <a:spcAft>
                <a:spcPts val="0"/>
              </a:spcAft>
              <a:buClr>
                <a:srgbClr val="FDDCAE"/>
              </a:buClr>
              <a:buSzPts val="7200"/>
              <a:buNone/>
              <a:defRPr sz="7200">
                <a:solidFill>
                  <a:srgbClr val="FDDCAE"/>
                </a:solidFill>
              </a:defRPr>
            </a:lvl3pPr>
            <a:lvl4pPr lvl="3" algn="ctr" rtl="0">
              <a:spcBef>
                <a:spcPts val="0"/>
              </a:spcBef>
              <a:spcAft>
                <a:spcPts val="0"/>
              </a:spcAft>
              <a:buClr>
                <a:srgbClr val="FDDCAE"/>
              </a:buClr>
              <a:buSzPts val="7200"/>
              <a:buNone/>
              <a:defRPr sz="7200">
                <a:solidFill>
                  <a:srgbClr val="FDDCAE"/>
                </a:solidFill>
              </a:defRPr>
            </a:lvl4pPr>
            <a:lvl5pPr lvl="4" algn="ctr" rtl="0">
              <a:spcBef>
                <a:spcPts val="0"/>
              </a:spcBef>
              <a:spcAft>
                <a:spcPts val="0"/>
              </a:spcAft>
              <a:buClr>
                <a:srgbClr val="FDDCAE"/>
              </a:buClr>
              <a:buSzPts val="7200"/>
              <a:buNone/>
              <a:defRPr sz="7200">
                <a:solidFill>
                  <a:srgbClr val="FDDCAE"/>
                </a:solidFill>
              </a:defRPr>
            </a:lvl5pPr>
            <a:lvl6pPr lvl="5" algn="ctr" rtl="0">
              <a:spcBef>
                <a:spcPts val="0"/>
              </a:spcBef>
              <a:spcAft>
                <a:spcPts val="0"/>
              </a:spcAft>
              <a:buClr>
                <a:srgbClr val="FDDCAE"/>
              </a:buClr>
              <a:buSzPts val="7200"/>
              <a:buNone/>
              <a:defRPr sz="7200">
                <a:solidFill>
                  <a:srgbClr val="FDDCAE"/>
                </a:solidFill>
              </a:defRPr>
            </a:lvl6pPr>
            <a:lvl7pPr lvl="6" algn="ctr" rtl="0">
              <a:spcBef>
                <a:spcPts val="0"/>
              </a:spcBef>
              <a:spcAft>
                <a:spcPts val="0"/>
              </a:spcAft>
              <a:buClr>
                <a:srgbClr val="FDDCAE"/>
              </a:buClr>
              <a:buSzPts val="7200"/>
              <a:buNone/>
              <a:defRPr sz="7200">
                <a:solidFill>
                  <a:srgbClr val="FDDCAE"/>
                </a:solidFill>
              </a:defRPr>
            </a:lvl7pPr>
            <a:lvl8pPr lvl="7" algn="ctr" rtl="0">
              <a:spcBef>
                <a:spcPts val="0"/>
              </a:spcBef>
              <a:spcAft>
                <a:spcPts val="0"/>
              </a:spcAft>
              <a:buClr>
                <a:srgbClr val="FDDCAE"/>
              </a:buClr>
              <a:buSzPts val="7200"/>
              <a:buNone/>
              <a:defRPr sz="7200">
                <a:solidFill>
                  <a:srgbClr val="FDDCAE"/>
                </a:solidFill>
              </a:defRPr>
            </a:lvl8pPr>
            <a:lvl9pPr lvl="8" algn="ctr" rtl="0">
              <a:spcBef>
                <a:spcPts val="0"/>
              </a:spcBef>
              <a:spcAft>
                <a:spcPts val="0"/>
              </a:spcAft>
              <a:buClr>
                <a:srgbClr val="FDDCAE"/>
              </a:buClr>
              <a:buSzPts val="7200"/>
              <a:buNone/>
              <a:defRPr sz="7200">
                <a:solidFill>
                  <a:srgbClr val="FDDCAE"/>
                </a:solidFill>
              </a:defRPr>
            </a:lvl9pPr>
          </a:lstStyle>
          <a:p>
            <a:r>
              <a:t>xx%</a:t>
            </a:r>
          </a:p>
        </p:txBody>
      </p:sp>
      <p:sp>
        <p:nvSpPr>
          <p:cNvPr id="74" name="Google Shape;74;p14"/>
          <p:cNvSpPr txBox="1">
            <a:spLocks noGrp="1"/>
          </p:cNvSpPr>
          <p:nvPr>
            <p:ph type="title" idx="20"/>
          </p:nvPr>
        </p:nvSpPr>
        <p:spPr>
          <a:xfrm>
            <a:off x="5907514" y="4610733"/>
            <a:ext cx="24873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75" name="Google Shape;75;p14"/>
          <p:cNvSpPr txBox="1">
            <a:spLocks noGrp="1"/>
          </p:cNvSpPr>
          <p:nvPr>
            <p:ph type="subTitle" idx="21"/>
          </p:nvPr>
        </p:nvSpPr>
        <p:spPr>
          <a:xfrm>
            <a:off x="5907514" y="5069533"/>
            <a:ext cx="24873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34294500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wo Columns">
  <p:cSld name="Two Columns">
    <p:spTree>
      <p:nvGrpSpPr>
        <p:cNvPr id="1" name="Shape 76"/>
        <p:cNvGrpSpPr/>
        <p:nvPr/>
      </p:nvGrpSpPr>
      <p:grpSpPr>
        <a:xfrm>
          <a:off x="0" y="0"/>
          <a:ext cx="0" cy="0"/>
          <a:chOff x="0" y="0"/>
          <a:chExt cx="0" cy="0"/>
        </a:xfrm>
      </p:grpSpPr>
      <p:sp>
        <p:nvSpPr>
          <p:cNvPr id="77" name="Google Shape;77;p15"/>
          <p:cNvSpPr/>
          <p:nvPr/>
        </p:nvSpPr>
        <p:spPr>
          <a:xfrm>
            <a:off x="0" y="0"/>
            <a:ext cx="4569900"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8" name="Google Shape;78;p15"/>
          <p:cNvSpPr txBox="1">
            <a:spLocks noGrp="1"/>
          </p:cNvSpPr>
          <p:nvPr>
            <p:ph type="title"/>
          </p:nvPr>
        </p:nvSpPr>
        <p:spPr>
          <a:xfrm>
            <a:off x="920250" y="1693433"/>
            <a:ext cx="2729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9" name="Google Shape;79;p15"/>
          <p:cNvSpPr txBox="1">
            <a:spLocks noGrp="1"/>
          </p:cNvSpPr>
          <p:nvPr>
            <p:ph type="body" idx="1"/>
          </p:nvPr>
        </p:nvSpPr>
        <p:spPr>
          <a:xfrm>
            <a:off x="920250" y="2726833"/>
            <a:ext cx="2729400" cy="25172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42900" rtl="0">
              <a:spcBef>
                <a:spcPts val="1600"/>
              </a:spcBef>
              <a:spcAft>
                <a:spcPts val="0"/>
              </a:spcAft>
              <a:buSzPts val="1800"/>
              <a:buChar char="○"/>
              <a:defRPr sz="1800"/>
            </a:lvl2pPr>
            <a:lvl3pPr marL="1371600" lvl="2" indent="-342900" rtl="0">
              <a:spcBef>
                <a:spcPts val="1600"/>
              </a:spcBef>
              <a:spcAft>
                <a:spcPts val="0"/>
              </a:spcAft>
              <a:buSzPts val="1800"/>
              <a:buChar char="■"/>
              <a:defRPr sz="1800"/>
            </a:lvl3pPr>
            <a:lvl4pPr marL="1828800" lvl="3" indent="-342900" rtl="0">
              <a:spcBef>
                <a:spcPts val="1600"/>
              </a:spcBef>
              <a:spcAft>
                <a:spcPts val="0"/>
              </a:spcAft>
              <a:buSzPts val="1800"/>
              <a:buChar char="●"/>
              <a:defRPr sz="1800"/>
            </a:lvl4pPr>
            <a:lvl5pPr marL="2286000" lvl="4" indent="-342900" rtl="0">
              <a:spcBef>
                <a:spcPts val="1600"/>
              </a:spcBef>
              <a:spcAft>
                <a:spcPts val="0"/>
              </a:spcAft>
              <a:buSzPts val="1800"/>
              <a:buChar char="○"/>
              <a:defRPr sz="1800"/>
            </a:lvl5pPr>
            <a:lvl6pPr marL="2743200" lvl="5" indent="-342900" rtl="0">
              <a:spcBef>
                <a:spcPts val="1600"/>
              </a:spcBef>
              <a:spcAft>
                <a:spcPts val="0"/>
              </a:spcAft>
              <a:buSzPts val="1800"/>
              <a:buChar char="■"/>
              <a:defRPr sz="1800"/>
            </a:lvl6pPr>
            <a:lvl7pPr marL="3200400" lvl="6" indent="-342900" rtl="0">
              <a:spcBef>
                <a:spcPts val="1600"/>
              </a:spcBef>
              <a:spcAft>
                <a:spcPts val="0"/>
              </a:spcAft>
              <a:buSzPts val="1800"/>
              <a:buChar char="●"/>
              <a:defRPr sz="1800"/>
            </a:lvl7pPr>
            <a:lvl8pPr marL="3657600" lvl="7" indent="-342900" rtl="0">
              <a:spcBef>
                <a:spcPts val="1600"/>
              </a:spcBef>
              <a:spcAft>
                <a:spcPts val="0"/>
              </a:spcAft>
              <a:buSzPts val="1800"/>
              <a:buChar char="○"/>
              <a:defRPr sz="1800"/>
            </a:lvl8pPr>
            <a:lvl9pPr marL="4114800" lvl="8" indent="-342900" rtl="0">
              <a:spcBef>
                <a:spcPts val="1600"/>
              </a:spcBef>
              <a:spcAft>
                <a:spcPts val="1600"/>
              </a:spcAft>
              <a:buSzPts val="1800"/>
              <a:buChar char="■"/>
              <a:defRPr sz="1800"/>
            </a:lvl9pPr>
          </a:lstStyle>
          <a:p>
            <a:endParaRPr/>
          </a:p>
        </p:txBody>
      </p:sp>
      <p:sp>
        <p:nvSpPr>
          <p:cNvPr id="80" name="Google Shape;80;p15"/>
          <p:cNvSpPr txBox="1">
            <a:spLocks noGrp="1"/>
          </p:cNvSpPr>
          <p:nvPr>
            <p:ph type="body" idx="2"/>
          </p:nvPr>
        </p:nvSpPr>
        <p:spPr>
          <a:xfrm>
            <a:off x="5490150" y="2726833"/>
            <a:ext cx="2729400" cy="25172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Clr>
                <a:schemeClr val="accent5"/>
              </a:buClr>
              <a:buSzPts val="1800"/>
              <a:buChar char="●"/>
              <a:defRPr>
                <a:solidFill>
                  <a:schemeClr val="accent5"/>
                </a:solidFill>
              </a:defRPr>
            </a:lvl1pPr>
            <a:lvl2pPr marL="914400" lvl="1" indent="-342900" rtl="0">
              <a:spcBef>
                <a:spcPts val="1600"/>
              </a:spcBef>
              <a:spcAft>
                <a:spcPts val="0"/>
              </a:spcAft>
              <a:buClr>
                <a:schemeClr val="accent5"/>
              </a:buClr>
              <a:buSzPts val="1800"/>
              <a:buChar char="○"/>
              <a:defRPr sz="1800">
                <a:solidFill>
                  <a:schemeClr val="accent5"/>
                </a:solidFill>
              </a:defRPr>
            </a:lvl2pPr>
            <a:lvl3pPr marL="1371600" lvl="2" indent="-342900" rtl="0">
              <a:spcBef>
                <a:spcPts val="1600"/>
              </a:spcBef>
              <a:spcAft>
                <a:spcPts val="0"/>
              </a:spcAft>
              <a:buClr>
                <a:schemeClr val="accent5"/>
              </a:buClr>
              <a:buSzPts val="1800"/>
              <a:buChar char="■"/>
              <a:defRPr sz="1800">
                <a:solidFill>
                  <a:schemeClr val="accent5"/>
                </a:solidFill>
              </a:defRPr>
            </a:lvl3pPr>
            <a:lvl4pPr marL="1828800" lvl="3" indent="-342900" rtl="0">
              <a:spcBef>
                <a:spcPts val="1600"/>
              </a:spcBef>
              <a:spcAft>
                <a:spcPts val="0"/>
              </a:spcAft>
              <a:buClr>
                <a:schemeClr val="accent5"/>
              </a:buClr>
              <a:buSzPts val="1800"/>
              <a:buChar char="●"/>
              <a:defRPr sz="1800">
                <a:solidFill>
                  <a:schemeClr val="accent5"/>
                </a:solidFill>
              </a:defRPr>
            </a:lvl4pPr>
            <a:lvl5pPr marL="2286000" lvl="4" indent="-342900" rtl="0">
              <a:spcBef>
                <a:spcPts val="1600"/>
              </a:spcBef>
              <a:spcAft>
                <a:spcPts val="0"/>
              </a:spcAft>
              <a:buClr>
                <a:schemeClr val="accent5"/>
              </a:buClr>
              <a:buSzPts val="1800"/>
              <a:buChar char="○"/>
              <a:defRPr sz="1800">
                <a:solidFill>
                  <a:schemeClr val="accent5"/>
                </a:solidFill>
              </a:defRPr>
            </a:lvl5pPr>
            <a:lvl6pPr marL="2743200" lvl="5" indent="-342900" rtl="0">
              <a:spcBef>
                <a:spcPts val="1600"/>
              </a:spcBef>
              <a:spcAft>
                <a:spcPts val="0"/>
              </a:spcAft>
              <a:buClr>
                <a:schemeClr val="accent5"/>
              </a:buClr>
              <a:buSzPts val="1800"/>
              <a:buChar char="■"/>
              <a:defRPr sz="1800">
                <a:solidFill>
                  <a:schemeClr val="accent5"/>
                </a:solidFill>
              </a:defRPr>
            </a:lvl6pPr>
            <a:lvl7pPr marL="3200400" lvl="6" indent="-342900" rtl="0">
              <a:spcBef>
                <a:spcPts val="1600"/>
              </a:spcBef>
              <a:spcAft>
                <a:spcPts val="0"/>
              </a:spcAft>
              <a:buClr>
                <a:schemeClr val="accent5"/>
              </a:buClr>
              <a:buSzPts val="1800"/>
              <a:buChar char="●"/>
              <a:defRPr sz="1800">
                <a:solidFill>
                  <a:schemeClr val="accent5"/>
                </a:solidFill>
              </a:defRPr>
            </a:lvl7pPr>
            <a:lvl8pPr marL="3657600" lvl="7" indent="-342900" rtl="0">
              <a:spcBef>
                <a:spcPts val="1600"/>
              </a:spcBef>
              <a:spcAft>
                <a:spcPts val="0"/>
              </a:spcAft>
              <a:buClr>
                <a:schemeClr val="accent5"/>
              </a:buClr>
              <a:buSzPts val="1800"/>
              <a:buChar char="○"/>
              <a:defRPr sz="1800">
                <a:solidFill>
                  <a:schemeClr val="accent5"/>
                </a:solidFill>
              </a:defRPr>
            </a:lvl8pPr>
            <a:lvl9pPr marL="4114800" lvl="8" indent="-342900" rtl="0">
              <a:spcBef>
                <a:spcPts val="1600"/>
              </a:spcBef>
              <a:spcAft>
                <a:spcPts val="1600"/>
              </a:spcAft>
              <a:buClr>
                <a:schemeClr val="accent5"/>
              </a:buClr>
              <a:buSzPts val="1800"/>
              <a:buChar char="■"/>
              <a:defRPr sz="1800">
                <a:solidFill>
                  <a:schemeClr val="accent5"/>
                </a:solidFill>
              </a:defRPr>
            </a:lvl9pPr>
          </a:lstStyle>
          <a:p>
            <a:endParaRPr/>
          </a:p>
        </p:txBody>
      </p:sp>
      <p:sp>
        <p:nvSpPr>
          <p:cNvPr id="81" name="Google Shape;81;p15"/>
          <p:cNvSpPr txBox="1">
            <a:spLocks noGrp="1"/>
          </p:cNvSpPr>
          <p:nvPr>
            <p:ph type="title" idx="3"/>
          </p:nvPr>
        </p:nvSpPr>
        <p:spPr>
          <a:xfrm>
            <a:off x="5490150" y="1693433"/>
            <a:ext cx="2729400" cy="76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5"/>
              </a:buClr>
              <a:buSzPts val="2800"/>
              <a:buNone/>
              <a:defRPr>
                <a:solidFill>
                  <a:schemeClr val="accent5"/>
                </a:solidFill>
              </a:defRPr>
            </a:lvl1pPr>
            <a:lvl2pPr lvl="1" rtl="0">
              <a:spcBef>
                <a:spcPts val="0"/>
              </a:spcBef>
              <a:spcAft>
                <a:spcPts val="0"/>
              </a:spcAft>
              <a:buClr>
                <a:schemeClr val="accent5"/>
              </a:buClr>
              <a:buSzPts val="2800"/>
              <a:buNone/>
              <a:defRPr>
                <a:solidFill>
                  <a:schemeClr val="accent5"/>
                </a:solidFill>
              </a:defRPr>
            </a:lvl2pPr>
            <a:lvl3pPr lvl="2" rtl="0">
              <a:spcBef>
                <a:spcPts val="0"/>
              </a:spcBef>
              <a:spcAft>
                <a:spcPts val="0"/>
              </a:spcAft>
              <a:buClr>
                <a:schemeClr val="accent5"/>
              </a:buClr>
              <a:buSzPts val="2800"/>
              <a:buNone/>
              <a:defRPr>
                <a:solidFill>
                  <a:schemeClr val="accent5"/>
                </a:solidFill>
              </a:defRPr>
            </a:lvl3pPr>
            <a:lvl4pPr lvl="3" rtl="0">
              <a:spcBef>
                <a:spcPts val="0"/>
              </a:spcBef>
              <a:spcAft>
                <a:spcPts val="0"/>
              </a:spcAft>
              <a:buClr>
                <a:schemeClr val="accent5"/>
              </a:buClr>
              <a:buSzPts val="2800"/>
              <a:buNone/>
              <a:defRPr>
                <a:solidFill>
                  <a:schemeClr val="accent5"/>
                </a:solidFill>
              </a:defRPr>
            </a:lvl4pPr>
            <a:lvl5pPr lvl="4" rtl="0">
              <a:spcBef>
                <a:spcPts val="0"/>
              </a:spcBef>
              <a:spcAft>
                <a:spcPts val="0"/>
              </a:spcAft>
              <a:buClr>
                <a:schemeClr val="accent5"/>
              </a:buClr>
              <a:buSzPts val="2800"/>
              <a:buNone/>
              <a:defRPr>
                <a:solidFill>
                  <a:schemeClr val="accent5"/>
                </a:solidFill>
              </a:defRPr>
            </a:lvl5pPr>
            <a:lvl6pPr lvl="5" rtl="0">
              <a:spcBef>
                <a:spcPts val="0"/>
              </a:spcBef>
              <a:spcAft>
                <a:spcPts val="0"/>
              </a:spcAft>
              <a:buClr>
                <a:schemeClr val="accent5"/>
              </a:buClr>
              <a:buSzPts val="2800"/>
              <a:buNone/>
              <a:defRPr>
                <a:solidFill>
                  <a:schemeClr val="accent5"/>
                </a:solidFill>
              </a:defRPr>
            </a:lvl6pPr>
            <a:lvl7pPr lvl="6" rtl="0">
              <a:spcBef>
                <a:spcPts val="0"/>
              </a:spcBef>
              <a:spcAft>
                <a:spcPts val="0"/>
              </a:spcAft>
              <a:buClr>
                <a:schemeClr val="accent5"/>
              </a:buClr>
              <a:buSzPts val="2800"/>
              <a:buNone/>
              <a:defRPr>
                <a:solidFill>
                  <a:schemeClr val="accent5"/>
                </a:solidFill>
              </a:defRPr>
            </a:lvl7pPr>
            <a:lvl8pPr lvl="7" rtl="0">
              <a:spcBef>
                <a:spcPts val="0"/>
              </a:spcBef>
              <a:spcAft>
                <a:spcPts val="0"/>
              </a:spcAft>
              <a:buClr>
                <a:schemeClr val="accent5"/>
              </a:buClr>
              <a:buSzPts val="2800"/>
              <a:buNone/>
              <a:defRPr>
                <a:solidFill>
                  <a:schemeClr val="accent5"/>
                </a:solidFill>
              </a:defRPr>
            </a:lvl8pPr>
            <a:lvl9pPr lvl="8" rtl="0">
              <a:spcBef>
                <a:spcPts val="0"/>
              </a:spcBef>
              <a:spcAft>
                <a:spcPts val="0"/>
              </a:spcAft>
              <a:buClr>
                <a:schemeClr val="accent5"/>
              </a:buClr>
              <a:buSzPts val="2800"/>
              <a:buNone/>
              <a:defRPr>
                <a:solidFill>
                  <a:schemeClr val="accent5"/>
                </a:solidFill>
              </a:defRPr>
            </a:lvl9pPr>
          </a:lstStyle>
          <a:p>
            <a:endParaRPr/>
          </a:p>
        </p:txBody>
      </p:sp>
    </p:spTree>
    <p:extLst>
      <p:ext uri="{BB962C8B-B14F-4D97-AF65-F5344CB8AC3E}">
        <p14:creationId xmlns:p14="http://schemas.microsoft.com/office/powerpoint/2010/main" val="38647661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 Three Columns">
  <p:cSld name="Title + Three Columns">
    <p:spTree>
      <p:nvGrpSpPr>
        <p:cNvPr id="1" name="Shape 82"/>
        <p:cNvGrpSpPr/>
        <p:nvPr/>
      </p:nvGrpSpPr>
      <p:grpSpPr>
        <a:xfrm>
          <a:off x="0" y="0"/>
          <a:ext cx="0" cy="0"/>
          <a:chOff x="0" y="0"/>
          <a:chExt cx="0" cy="0"/>
        </a:xfrm>
      </p:grpSpPr>
      <p:sp>
        <p:nvSpPr>
          <p:cNvPr id="83" name="Google Shape;83;p16"/>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4" name="Google Shape;84;p16"/>
          <p:cNvSpPr txBox="1">
            <a:spLocks noGrp="1"/>
          </p:cNvSpPr>
          <p:nvPr>
            <p:ph type="title"/>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5" name="Google Shape;85;p16"/>
          <p:cNvSpPr txBox="1">
            <a:spLocks noGrp="1"/>
          </p:cNvSpPr>
          <p:nvPr>
            <p:ph type="title" idx="2"/>
          </p:nvPr>
        </p:nvSpPr>
        <p:spPr>
          <a:xfrm>
            <a:off x="852688" y="4075567"/>
            <a:ext cx="23208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86" name="Google Shape;86;p16"/>
          <p:cNvSpPr txBox="1">
            <a:spLocks noGrp="1"/>
          </p:cNvSpPr>
          <p:nvPr>
            <p:ph type="subTitle" idx="1"/>
          </p:nvPr>
        </p:nvSpPr>
        <p:spPr>
          <a:xfrm>
            <a:off x="852688" y="4534367"/>
            <a:ext cx="23208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7" name="Google Shape;87;p16"/>
          <p:cNvSpPr txBox="1">
            <a:spLocks noGrp="1"/>
          </p:cNvSpPr>
          <p:nvPr>
            <p:ph type="title" idx="3"/>
          </p:nvPr>
        </p:nvSpPr>
        <p:spPr>
          <a:xfrm>
            <a:off x="3411589" y="4075567"/>
            <a:ext cx="23208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88" name="Google Shape;88;p16"/>
          <p:cNvSpPr txBox="1">
            <a:spLocks noGrp="1"/>
          </p:cNvSpPr>
          <p:nvPr>
            <p:ph type="subTitle" idx="4"/>
          </p:nvPr>
        </p:nvSpPr>
        <p:spPr>
          <a:xfrm>
            <a:off x="3411589" y="4534367"/>
            <a:ext cx="23208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9" name="Google Shape;89;p16"/>
          <p:cNvSpPr txBox="1">
            <a:spLocks noGrp="1"/>
          </p:cNvSpPr>
          <p:nvPr>
            <p:ph type="title" idx="5"/>
          </p:nvPr>
        </p:nvSpPr>
        <p:spPr>
          <a:xfrm>
            <a:off x="5970500" y="4075567"/>
            <a:ext cx="23208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90" name="Google Shape;90;p16"/>
          <p:cNvSpPr txBox="1">
            <a:spLocks noGrp="1"/>
          </p:cNvSpPr>
          <p:nvPr>
            <p:ph type="subTitle" idx="6"/>
          </p:nvPr>
        </p:nvSpPr>
        <p:spPr>
          <a:xfrm>
            <a:off x="5970500" y="4534367"/>
            <a:ext cx="23208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0231980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wo Columns 1">
  <p:cSld name="Two Columns 1">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1227150" y="3442400"/>
            <a:ext cx="2729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93" name="Google Shape;93;p17"/>
          <p:cNvSpPr txBox="1">
            <a:spLocks noGrp="1"/>
          </p:cNvSpPr>
          <p:nvPr>
            <p:ph type="body" idx="1"/>
          </p:nvPr>
        </p:nvSpPr>
        <p:spPr>
          <a:xfrm>
            <a:off x="1227150" y="4374200"/>
            <a:ext cx="2729400" cy="25172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sz="1400"/>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94" name="Google Shape;94;p17"/>
          <p:cNvSpPr txBox="1">
            <a:spLocks noGrp="1"/>
          </p:cNvSpPr>
          <p:nvPr>
            <p:ph type="body" idx="2"/>
          </p:nvPr>
        </p:nvSpPr>
        <p:spPr>
          <a:xfrm>
            <a:off x="5187450" y="4374200"/>
            <a:ext cx="2729400" cy="2517200"/>
          </a:xfrm>
          <a:prstGeom prst="rect">
            <a:avLst/>
          </a:prstGeom>
        </p:spPr>
        <p:txBody>
          <a:bodyPr spcFirstLastPara="1" wrap="square" lIns="91425" tIns="91425" rIns="91425" bIns="91425" anchor="t" anchorCtr="0">
            <a:noAutofit/>
          </a:bodyPr>
          <a:lstStyle>
            <a:lvl1pPr marL="457200" lvl="0" indent="-317500" algn="ctr" rtl="0">
              <a:spcBef>
                <a:spcPts val="0"/>
              </a:spcBef>
              <a:spcAft>
                <a:spcPts val="0"/>
              </a:spcAft>
              <a:buSzPts val="1400"/>
              <a:buChar char="●"/>
              <a:defRPr sz="1400"/>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95" name="Google Shape;95;p17"/>
          <p:cNvSpPr txBox="1">
            <a:spLocks noGrp="1"/>
          </p:cNvSpPr>
          <p:nvPr>
            <p:ph type="title" idx="3"/>
          </p:nvPr>
        </p:nvSpPr>
        <p:spPr>
          <a:xfrm>
            <a:off x="5187450" y="3442400"/>
            <a:ext cx="2729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Tree>
    <p:extLst>
      <p:ext uri="{BB962C8B-B14F-4D97-AF65-F5344CB8AC3E}">
        <p14:creationId xmlns:p14="http://schemas.microsoft.com/office/powerpoint/2010/main" val="29637265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Section 1">
  <p:cSld name="Section 1">
    <p:spTree>
      <p:nvGrpSpPr>
        <p:cNvPr id="1" name="Shape 96"/>
        <p:cNvGrpSpPr/>
        <p:nvPr/>
      </p:nvGrpSpPr>
      <p:grpSpPr>
        <a:xfrm>
          <a:off x="0" y="0"/>
          <a:ext cx="0" cy="0"/>
          <a:chOff x="0" y="0"/>
          <a:chExt cx="0" cy="0"/>
        </a:xfrm>
      </p:grpSpPr>
      <p:sp>
        <p:nvSpPr>
          <p:cNvPr id="97" name="Google Shape;97;p18"/>
          <p:cNvSpPr/>
          <p:nvPr/>
        </p:nvSpPr>
        <p:spPr>
          <a:xfrm>
            <a:off x="6399100" y="-13600"/>
            <a:ext cx="2771700" cy="68852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8" name="Google Shape;98;p18"/>
          <p:cNvSpPr txBox="1">
            <a:spLocks noGrp="1"/>
          </p:cNvSpPr>
          <p:nvPr>
            <p:ph type="title"/>
          </p:nvPr>
        </p:nvSpPr>
        <p:spPr>
          <a:xfrm>
            <a:off x="3770750" y="3414033"/>
            <a:ext cx="4229400" cy="1122400"/>
          </a:xfrm>
          <a:prstGeom prst="rect">
            <a:avLst/>
          </a:prstGeom>
        </p:spPr>
        <p:txBody>
          <a:bodyPr spcFirstLastPara="1" wrap="square" lIns="91425" tIns="91425" rIns="91425" bIns="91425" anchor="ctr" anchorCtr="0">
            <a:noAutofit/>
          </a:bodyPr>
          <a:lstStyle>
            <a:lvl1pPr lvl="0" algn="r" rtl="0">
              <a:lnSpc>
                <a:spcPct val="80000"/>
              </a:lnSpc>
              <a:spcBef>
                <a:spcPts val="0"/>
              </a:spcBef>
              <a:spcAft>
                <a:spcPts val="0"/>
              </a:spcAft>
              <a:buSzPts val="4800"/>
              <a:buNone/>
              <a:defRPr sz="4800"/>
            </a:lvl1pPr>
            <a:lvl2pPr lvl="1" algn="r" rtl="0">
              <a:spcBef>
                <a:spcPts val="0"/>
              </a:spcBef>
              <a:spcAft>
                <a:spcPts val="0"/>
              </a:spcAft>
              <a:buSzPts val="3600"/>
              <a:buNone/>
              <a:defRPr sz="3600"/>
            </a:lvl2pPr>
            <a:lvl3pPr lvl="2" algn="r" rtl="0">
              <a:spcBef>
                <a:spcPts val="0"/>
              </a:spcBef>
              <a:spcAft>
                <a:spcPts val="0"/>
              </a:spcAft>
              <a:buSzPts val="3600"/>
              <a:buNone/>
              <a:defRPr sz="3600"/>
            </a:lvl3pPr>
            <a:lvl4pPr lvl="3" algn="r" rtl="0">
              <a:spcBef>
                <a:spcPts val="0"/>
              </a:spcBef>
              <a:spcAft>
                <a:spcPts val="0"/>
              </a:spcAft>
              <a:buSzPts val="3600"/>
              <a:buNone/>
              <a:defRPr sz="3600"/>
            </a:lvl4pPr>
            <a:lvl5pPr lvl="4" algn="r" rtl="0">
              <a:spcBef>
                <a:spcPts val="0"/>
              </a:spcBef>
              <a:spcAft>
                <a:spcPts val="0"/>
              </a:spcAft>
              <a:buSzPts val="3600"/>
              <a:buNone/>
              <a:defRPr sz="3600"/>
            </a:lvl5pPr>
            <a:lvl6pPr lvl="5" algn="r" rtl="0">
              <a:spcBef>
                <a:spcPts val="0"/>
              </a:spcBef>
              <a:spcAft>
                <a:spcPts val="0"/>
              </a:spcAft>
              <a:buSzPts val="3600"/>
              <a:buNone/>
              <a:defRPr sz="3600"/>
            </a:lvl6pPr>
            <a:lvl7pPr lvl="6" algn="r" rtl="0">
              <a:spcBef>
                <a:spcPts val="0"/>
              </a:spcBef>
              <a:spcAft>
                <a:spcPts val="0"/>
              </a:spcAft>
              <a:buSzPts val="3600"/>
              <a:buNone/>
              <a:defRPr sz="3600"/>
            </a:lvl7pPr>
            <a:lvl8pPr lvl="7" algn="r" rtl="0">
              <a:spcBef>
                <a:spcPts val="0"/>
              </a:spcBef>
              <a:spcAft>
                <a:spcPts val="0"/>
              </a:spcAft>
              <a:buSzPts val="3600"/>
              <a:buNone/>
              <a:defRPr sz="3600"/>
            </a:lvl8pPr>
            <a:lvl9pPr lvl="8" algn="r" rtl="0">
              <a:spcBef>
                <a:spcPts val="0"/>
              </a:spcBef>
              <a:spcAft>
                <a:spcPts val="0"/>
              </a:spcAft>
              <a:buSzPts val="3600"/>
              <a:buNone/>
              <a:defRPr sz="3600"/>
            </a:lvl9pPr>
          </a:lstStyle>
          <a:p>
            <a:endParaRPr/>
          </a:p>
        </p:txBody>
      </p:sp>
      <p:sp>
        <p:nvSpPr>
          <p:cNvPr id="99" name="Google Shape;99;p18"/>
          <p:cNvSpPr txBox="1">
            <a:spLocks noGrp="1"/>
          </p:cNvSpPr>
          <p:nvPr>
            <p:ph type="title" idx="2" hasCustomPrompt="1"/>
          </p:nvPr>
        </p:nvSpPr>
        <p:spPr>
          <a:xfrm>
            <a:off x="5488278" y="1260300"/>
            <a:ext cx="2511900" cy="1052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7200"/>
              <a:buNone/>
              <a:defRPr sz="7200"/>
            </a:lvl1pPr>
            <a:lvl2pPr lvl="1" algn="r" rtl="0">
              <a:spcBef>
                <a:spcPts val="0"/>
              </a:spcBef>
              <a:spcAft>
                <a:spcPts val="0"/>
              </a:spcAft>
              <a:buSzPts val="7200"/>
              <a:buNone/>
              <a:defRPr sz="7200"/>
            </a:lvl2pPr>
            <a:lvl3pPr lvl="2" algn="r" rtl="0">
              <a:spcBef>
                <a:spcPts val="0"/>
              </a:spcBef>
              <a:spcAft>
                <a:spcPts val="0"/>
              </a:spcAft>
              <a:buSzPts val="7200"/>
              <a:buNone/>
              <a:defRPr sz="7200"/>
            </a:lvl3pPr>
            <a:lvl4pPr lvl="3" algn="r" rtl="0">
              <a:spcBef>
                <a:spcPts val="0"/>
              </a:spcBef>
              <a:spcAft>
                <a:spcPts val="0"/>
              </a:spcAft>
              <a:buSzPts val="7200"/>
              <a:buNone/>
              <a:defRPr sz="7200"/>
            </a:lvl4pPr>
            <a:lvl5pPr lvl="4" algn="r" rtl="0">
              <a:spcBef>
                <a:spcPts val="0"/>
              </a:spcBef>
              <a:spcAft>
                <a:spcPts val="0"/>
              </a:spcAft>
              <a:buSzPts val="7200"/>
              <a:buNone/>
              <a:defRPr sz="7200"/>
            </a:lvl5pPr>
            <a:lvl6pPr lvl="5" algn="r" rtl="0">
              <a:spcBef>
                <a:spcPts val="0"/>
              </a:spcBef>
              <a:spcAft>
                <a:spcPts val="0"/>
              </a:spcAft>
              <a:buSzPts val="7200"/>
              <a:buNone/>
              <a:defRPr sz="7200"/>
            </a:lvl6pPr>
            <a:lvl7pPr lvl="6" algn="r" rtl="0">
              <a:spcBef>
                <a:spcPts val="0"/>
              </a:spcBef>
              <a:spcAft>
                <a:spcPts val="0"/>
              </a:spcAft>
              <a:buSzPts val="7200"/>
              <a:buNone/>
              <a:defRPr sz="7200"/>
            </a:lvl7pPr>
            <a:lvl8pPr lvl="7" algn="r" rtl="0">
              <a:spcBef>
                <a:spcPts val="0"/>
              </a:spcBef>
              <a:spcAft>
                <a:spcPts val="0"/>
              </a:spcAft>
              <a:buSzPts val="7200"/>
              <a:buNone/>
              <a:defRPr sz="7200"/>
            </a:lvl8pPr>
            <a:lvl9pPr lvl="8" algn="r" rtl="0">
              <a:spcBef>
                <a:spcPts val="0"/>
              </a:spcBef>
              <a:spcAft>
                <a:spcPts val="0"/>
              </a:spcAft>
              <a:buSzPts val="7200"/>
              <a:buNone/>
              <a:defRPr sz="7200"/>
            </a:lvl9pPr>
          </a:lstStyle>
          <a:p>
            <a:r>
              <a:t>xx%</a:t>
            </a:r>
          </a:p>
        </p:txBody>
      </p:sp>
      <p:sp>
        <p:nvSpPr>
          <p:cNvPr id="100" name="Google Shape;100;p18"/>
          <p:cNvSpPr txBox="1">
            <a:spLocks noGrp="1"/>
          </p:cNvSpPr>
          <p:nvPr>
            <p:ph type="subTitle" idx="1"/>
          </p:nvPr>
        </p:nvSpPr>
        <p:spPr>
          <a:xfrm>
            <a:off x="4821078" y="4789100"/>
            <a:ext cx="3179100" cy="71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600"/>
              <a:buNone/>
              <a:defRPr sz="1600"/>
            </a:lvl1pPr>
            <a:lvl2pPr lvl="1" algn="r" rtl="0">
              <a:lnSpc>
                <a:spcPct val="100000"/>
              </a:lnSpc>
              <a:spcBef>
                <a:spcPts val="0"/>
              </a:spcBef>
              <a:spcAft>
                <a:spcPts val="0"/>
              </a:spcAft>
              <a:buSzPts val="2800"/>
              <a:buNone/>
              <a:defRPr sz="2800"/>
            </a:lvl2pPr>
            <a:lvl3pPr lvl="2" algn="r" rtl="0">
              <a:lnSpc>
                <a:spcPct val="100000"/>
              </a:lnSpc>
              <a:spcBef>
                <a:spcPts val="0"/>
              </a:spcBef>
              <a:spcAft>
                <a:spcPts val="0"/>
              </a:spcAft>
              <a:buSzPts val="2800"/>
              <a:buNone/>
              <a:defRPr sz="2800"/>
            </a:lvl3pPr>
            <a:lvl4pPr lvl="3" algn="r" rtl="0">
              <a:lnSpc>
                <a:spcPct val="100000"/>
              </a:lnSpc>
              <a:spcBef>
                <a:spcPts val="0"/>
              </a:spcBef>
              <a:spcAft>
                <a:spcPts val="0"/>
              </a:spcAft>
              <a:buSzPts val="2800"/>
              <a:buNone/>
              <a:defRPr sz="2800"/>
            </a:lvl4pPr>
            <a:lvl5pPr lvl="4" algn="r" rtl="0">
              <a:lnSpc>
                <a:spcPct val="100000"/>
              </a:lnSpc>
              <a:spcBef>
                <a:spcPts val="0"/>
              </a:spcBef>
              <a:spcAft>
                <a:spcPts val="0"/>
              </a:spcAft>
              <a:buSzPts val="2800"/>
              <a:buNone/>
              <a:defRPr sz="2800"/>
            </a:lvl5pPr>
            <a:lvl6pPr lvl="5" algn="r" rtl="0">
              <a:lnSpc>
                <a:spcPct val="100000"/>
              </a:lnSpc>
              <a:spcBef>
                <a:spcPts val="0"/>
              </a:spcBef>
              <a:spcAft>
                <a:spcPts val="0"/>
              </a:spcAft>
              <a:buSzPts val="2800"/>
              <a:buNone/>
              <a:defRPr sz="2800"/>
            </a:lvl6pPr>
            <a:lvl7pPr lvl="6" algn="r" rtl="0">
              <a:lnSpc>
                <a:spcPct val="100000"/>
              </a:lnSpc>
              <a:spcBef>
                <a:spcPts val="0"/>
              </a:spcBef>
              <a:spcAft>
                <a:spcPts val="0"/>
              </a:spcAft>
              <a:buSzPts val="2800"/>
              <a:buNone/>
              <a:defRPr sz="2800"/>
            </a:lvl7pPr>
            <a:lvl8pPr lvl="7" algn="r" rtl="0">
              <a:lnSpc>
                <a:spcPct val="100000"/>
              </a:lnSpc>
              <a:spcBef>
                <a:spcPts val="0"/>
              </a:spcBef>
              <a:spcAft>
                <a:spcPts val="0"/>
              </a:spcAft>
              <a:buSzPts val="2800"/>
              <a:buNone/>
              <a:defRPr sz="2800"/>
            </a:lvl8pPr>
            <a:lvl9pPr lvl="8" algn="r" rtl="0">
              <a:lnSpc>
                <a:spcPct val="100000"/>
              </a:lnSpc>
              <a:spcBef>
                <a:spcPts val="0"/>
              </a:spcBef>
              <a:spcAft>
                <a:spcPts val="0"/>
              </a:spcAft>
              <a:buSzPts val="2800"/>
              <a:buNone/>
              <a:defRPr sz="2800"/>
            </a:lvl9pPr>
          </a:lstStyle>
          <a:p>
            <a:endParaRPr/>
          </a:p>
        </p:txBody>
      </p:sp>
    </p:spTree>
    <p:extLst>
      <p:ext uri="{BB962C8B-B14F-4D97-AF65-F5344CB8AC3E}">
        <p14:creationId xmlns:p14="http://schemas.microsoft.com/office/powerpoint/2010/main" val="34514451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 Four Columns">
  <p:cSld name="Title + Four Columns">
    <p:spTree>
      <p:nvGrpSpPr>
        <p:cNvPr id="1" name="Shape 101"/>
        <p:cNvGrpSpPr/>
        <p:nvPr/>
      </p:nvGrpSpPr>
      <p:grpSpPr>
        <a:xfrm>
          <a:off x="0" y="0"/>
          <a:ext cx="0" cy="0"/>
          <a:chOff x="0" y="0"/>
          <a:chExt cx="0" cy="0"/>
        </a:xfrm>
      </p:grpSpPr>
      <p:sp>
        <p:nvSpPr>
          <p:cNvPr id="102" name="Google Shape;102;p19"/>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03" name="Google Shape;103;p19"/>
          <p:cNvSpPr txBox="1">
            <a:spLocks noGrp="1"/>
          </p:cNvSpPr>
          <p:nvPr>
            <p:ph type="title" hasCustomPrompt="1"/>
          </p:nvPr>
        </p:nvSpPr>
        <p:spPr>
          <a:xfrm>
            <a:off x="848834" y="2371033"/>
            <a:ext cx="17316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4800"/>
              <a:buNone/>
              <a:defRPr sz="4800">
                <a:solidFill>
                  <a:srgbClr val="FDDCAE"/>
                </a:solidFill>
              </a:defRPr>
            </a:lvl1pPr>
            <a:lvl2pPr lvl="1" algn="ctr" rtl="0">
              <a:spcBef>
                <a:spcPts val="0"/>
              </a:spcBef>
              <a:spcAft>
                <a:spcPts val="0"/>
              </a:spcAft>
              <a:buClr>
                <a:srgbClr val="FDDCAE"/>
              </a:buClr>
              <a:buSzPts val="4800"/>
              <a:buNone/>
              <a:defRPr sz="4800">
                <a:solidFill>
                  <a:srgbClr val="FDDCAE"/>
                </a:solidFill>
              </a:defRPr>
            </a:lvl2pPr>
            <a:lvl3pPr lvl="2" algn="ctr" rtl="0">
              <a:spcBef>
                <a:spcPts val="0"/>
              </a:spcBef>
              <a:spcAft>
                <a:spcPts val="0"/>
              </a:spcAft>
              <a:buClr>
                <a:srgbClr val="FDDCAE"/>
              </a:buClr>
              <a:buSzPts val="4800"/>
              <a:buNone/>
              <a:defRPr sz="4800">
                <a:solidFill>
                  <a:srgbClr val="FDDCAE"/>
                </a:solidFill>
              </a:defRPr>
            </a:lvl3pPr>
            <a:lvl4pPr lvl="3" algn="ctr" rtl="0">
              <a:spcBef>
                <a:spcPts val="0"/>
              </a:spcBef>
              <a:spcAft>
                <a:spcPts val="0"/>
              </a:spcAft>
              <a:buClr>
                <a:srgbClr val="FDDCAE"/>
              </a:buClr>
              <a:buSzPts val="4800"/>
              <a:buNone/>
              <a:defRPr sz="4800">
                <a:solidFill>
                  <a:srgbClr val="FDDCAE"/>
                </a:solidFill>
              </a:defRPr>
            </a:lvl4pPr>
            <a:lvl5pPr lvl="4" algn="ctr" rtl="0">
              <a:spcBef>
                <a:spcPts val="0"/>
              </a:spcBef>
              <a:spcAft>
                <a:spcPts val="0"/>
              </a:spcAft>
              <a:buClr>
                <a:srgbClr val="FDDCAE"/>
              </a:buClr>
              <a:buSzPts val="4800"/>
              <a:buNone/>
              <a:defRPr sz="4800">
                <a:solidFill>
                  <a:srgbClr val="FDDCAE"/>
                </a:solidFill>
              </a:defRPr>
            </a:lvl5pPr>
            <a:lvl6pPr lvl="5" algn="ctr" rtl="0">
              <a:spcBef>
                <a:spcPts val="0"/>
              </a:spcBef>
              <a:spcAft>
                <a:spcPts val="0"/>
              </a:spcAft>
              <a:buClr>
                <a:srgbClr val="FDDCAE"/>
              </a:buClr>
              <a:buSzPts val="4800"/>
              <a:buNone/>
              <a:defRPr sz="4800">
                <a:solidFill>
                  <a:srgbClr val="FDDCAE"/>
                </a:solidFill>
              </a:defRPr>
            </a:lvl6pPr>
            <a:lvl7pPr lvl="6" algn="ctr" rtl="0">
              <a:spcBef>
                <a:spcPts val="0"/>
              </a:spcBef>
              <a:spcAft>
                <a:spcPts val="0"/>
              </a:spcAft>
              <a:buClr>
                <a:srgbClr val="FDDCAE"/>
              </a:buClr>
              <a:buSzPts val="4800"/>
              <a:buNone/>
              <a:defRPr sz="4800">
                <a:solidFill>
                  <a:srgbClr val="FDDCAE"/>
                </a:solidFill>
              </a:defRPr>
            </a:lvl7pPr>
            <a:lvl8pPr lvl="7" algn="ctr" rtl="0">
              <a:spcBef>
                <a:spcPts val="0"/>
              </a:spcBef>
              <a:spcAft>
                <a:spcPts val="0"/>
              </a:spcAft>
              <a:buClr>
                <a:srgbClr val="FDDCAE"/>
              </a:buClr>
              <a:buSzPts val="4800"/>
              <a:buNone/>
              <a:defRPr sz="4800">
                <a:solidFill>
                  <a:srgbClr val="FDDCAE"/>
                </a:solidFill>
              </a:defRPr>
            </a:lvl8pPr>
            <a:lvl9pPr lvl="8" algn="ctr" rtl="0">
              <a:spcBef>
                <a:spcPts val="0"/>
              </a:spcBef>
              <a:spcAft>
                <a:spcPts val="0"/>
              </a:spcAft>
              <a:buClr>
                <a:srgbClr val="FDDCAE"/>
              </a:buClr>
              <a:buSzPts val="4800"/>
              <a:buNone/>
              <a:defRPr sz="4800">
                <a:solidFill>
                  <a:srgbClr val="FDDCAE"/>
                </a:solidFill>
              </a:defRPr>
            </a:lvl9pPr>
          </a:lstStyle>
          <a:p>
            <a:r>
              <a:t>xx%</a:t>
            </a:r>
          </a:p>
        </p:txBody>
      </p:sp>
      <p:sp>
        <p:nvSpPr>
          <p:cNvPr id="104" name="Google Shape;104;p19"/>
          <p:cNvSpPr txBox="1">
            <a:spLocks noGrp="1"/>
          </p:cNvSpPr>
          <p:nvPr>
            <p:ph type="title" idx="2"/>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5" name="Google Shape;105;p19"/>
          <p:cNvSpPr txBox="1">
            <a:spLocks noGrp="1"/>
          </p:cNvSpPr>
          <p:nvPr>
            <p:ph type="title" idx="3"/>
          </p:nvPr>
        </p:nvSpPr>
        <p:spPr>
          <a:xfrm>
            <a:off x="832859" y="3965367"/>
            <a:ext cx="1763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06" name="Google Shape;106;p19"/>
          <p:cNvSpPr txBox="1">
            <a:spLocks noGrp="1"/>
          </p:cNvSpPr>
          <p:nvPr>
            <p:ph type="subTitle" idx="1"/>
          </p:nvPr>
        </p:nvSpPr>
        <p:spPr>
          <a:xfrm>
            <a:off x="832859" y="4424167"/>
            <a:ext cx="1763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07" name="Google Shape;107;p19"/>
          <p:cNvSpPr txBox="1">
            <a:spLocks noGrp="1"/>
          </p:cNvSpPr>
          <p:nvPr>
            <p:ph type="title" idx="4" hasCustomPrompt="1"/>
          </p:nvPr>
        </p:nvSpPr>
        <p:spPr>
          <a:xfrm>
            <a:off x="2753786" y="2371033"/>
            <a:ext cx="17316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4800"/>
              <a:buNone/>
              <a:defRPr sz="4800">
                <a:solidFill>
                  <a:srgbClr val="FDDCAE"/>
                </a:solidFill>
              </a:defRPr>
            </a:lvl1pPr>
            <a:lvl2pPr lvl="1" algn="ctr" rtl="0">
              <a:spcBef>
                <a:spcPts val="0"/>
              </a:spcBef>
              <a:spcAft>
                <a:spcPts val="0"/>
              </a:spcAft>
              <a:buClr>
                <a:srgbClr val="FDDCAE"/>
              </a:buClr>
              <a:buSzPts val="4800"/>
              <a:buNone/>
              <a:defRPr sz="4800">
                <a:solidFill>
                  <a:srgbClr val="FDDCAE"/>
                </a:solidFill>
              </a:defRPr>
            </a:lvl2pPr>
            <a:lvl3pPr lvl="2" algn="ctr" rtl="0">
              <a:spcBef>
                <a:spcPts val="0"/>
              </a:spcBef>
              <a:spcAft>
                <a:spcPts val="0"/>
              </a:spcAft>
              <a:buClr>
                <a:srgbClr val="FDDCAE"/>
              </a:buClr>
              <a:buSzPts val="4800"/>
              <a:buNone/>
              <a:defRPr sz="4800">
                <a:solidFill>
                  <a:srgbClr val="FDDCAE"/>
                </a:solidFill>
              </a:defRPr>
            </a:lvl3pPr>
            <a:lvl4pPr lvl="3" algn="ctr" rtl="0">
              <a:spcBef>
                <a:spcPts val="0"/>
              </a:spcBef>
              <a:spcAft>
                <a:spcPts val="0"/>
              </a:spcAft>
              <a:buClr>
                <a:srgbClr val="FDDCAE"/>
              </a:buClr>
              <a:buSzPts val="4800"/>
              <a:buNone/>
              <a:defRPr sz="4800">
                <a:solidFill>
                  <a:srgbClr val="FDDCAE"/>
                </a:solidFill>
              </a:defRPr>
            </a:lvl4pPr>
            <a:lvl5pPr lvl="4" algn="ctr" rtl="0">
              <a:spcBef>
                <a:spcPts val="0"/>
              </a:spcBef>
              <a:spcAft>
                <a:spcPts val="0"/>
              </a:spcAft>
              <a:buClr>
                <a:srgbClr val="FDDCAE"/>
              </a:buClr>
              <a:buSzPts val="4800"/>
              <a:buNone/>
              <a:defRPr sz="4800">
                <a:solidFill>
                  <a:srgbClr val="FDDCAE"/>
                </a:solidFill>
              </a:defRPr>
            </a:lvl5pPr>
            <a:lvl6pPr lvl="5" algn="ctr" rtl="0">
              <a:spcBef>
                <a:spcPts val="0"/>
              </a:spcBef>
              <a:spcAft>
                <a:spcPts val="0"/>
              </a:spcAft>
              <a:buClr>
                <a:srgbClr val="FDDCAE"/>
              </a:buClr>
              <a:buSzPts val="4800"/>
              <a:buNone/>
              <a:defRPr sz="4800">
                <a:solidFill>
                  <a:srgbClr val="FDDCAE"/>
                </a:solidFill>
              </a:defRPr>
            </a:lvl6pPr>
            <a:lvl7pPr lvl="6" algn="ctr" rtl="0">
              <a:spcBef>
                <a:spcPts val="0"/>
              </a:spcBef>
              <a:spcAft>
                <a:spcPts val="0"/>
              </a:spcAft>
              <a:buClr>
                <a:srgbClr val="FDDCAE"/>
              </a:buClr>
              <a:buSzPts val="4800"/>
              <a:buNone/>
              <a:defRPr sz="4800">
                <a:solidFill>
                  <a:srgbClr val="FDDCAE"/>
                </a:solidFill>
              </a:defRPr>
            </a:lvl7pPr>
            <a:lvl8pPr lvl="7" algn="ctr" rtl="0">
              <a:spcBef>
                <a:spcPts val="0"/>
              </a:spcBef>
              <a:spcAft>
                <a:spcPts val="0"/>
              </a:spcAft>
              <a:buClr>
                <a:srgbClr val="FDDCAE"/>
              </a:buClr>
              <a:buSzPts val="4800"/>
              <a:buNone/>
              <a:defRPr sz="4800">
                <a:solidFill>
                  <a:srgbClr val="FDDCAE"/>
                </a:solidFill>
              </a:defRPr>
            </a:lvl8pPr>
            <a:lvl9pPr lvl="8" algn="ctr" rtl="0">
              <a:spcBef>
                <a:spcPts val="0"/>
              </a:spcBef>
              <a:spcAft>
                <a:spcPts val="0"/>
              </a:spcAft>
              <a:buClr>
                <a:srgbClr val="FDDCAE"/>
              </a:buClr>
              <a:buSzPts val="4800"/>
              <a:buNone/>
              <a:defRPr sz="4800">
                <a:solidFill>
                  <a:srgbClr val="FDDCAE"/>
                </a:solidFill>
              </a:defRPr>
            </a:lvl9pPr>
          </a:lstStyle>
          <a:p>
            <a:r>
              <a:t>xx%</a:t>
            </a:r>
          </a:p>
        </p:txBody>
      </p:sp>
      <p:sp>
        <p:nvSpPr>
          <p:cNvPr id="108" name="Google Shape;108;p19"/>
          <p:cNvSpPr txBox="1">
            <a:spLocks noGrp="1"/>
          </p:cNvSpPr>
          <p:nvPr>
            <p:ph type="title" idx="5"/>
          </p:nvPr>
        </p:nvSpPr>
        <p:spPr>
          <a:xfrm>
            <a:off x="2737811" y="3965367"/>
            <a:ext cx="1763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09" name="Google Shape;109;p19"/>
          <p:cNvSpPr txBox="1">
            <a:spLocks noGrp="1"/>
          </p:cNvSpPr>
          <p:nvPr>
            <p:ph type="subTitle" idx="6"/>
          </p:nvPr>
        </p:nvSpPr>
        <p:spPr>
          <a:xfrm>
            <a:off x="2737811" y="4424167"/>
            <a:ext cx="1763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0" name="Google Shape;110;p19"/>
          <p:cNvSpPr txBox="1">
            <a:spLocks noGrp="1"/>
          </p:cNvSpPr>
          <p:nvPr>
            <p:ph type="title" idx="7" hasCustomPrompt="1"/>
          </p:nvPr>
        </p:nvSpPr>
        <p:spPr>
          <a:xfrm>
            <a:off x="4658747" y="2371033"/>
            <a:ext cx="17316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4800"/>
              <a:buNone/>
              <a:defRPr sz="4800">
                <a:solidFill>
                  <a:srgbClr val="FDDCAE"/>
                </a:solidFill>
              </a:defRPr>
            </a:lvl1pPr>
            <a:lvl2pPr lvl="1" algn="ctr" rtl="0">
              <a:spcBef>
                <a:spcPts val="0"/>
              </a:spcBef>
              <a:spcAft>
                <a:spcPts val="0"/>
              </a:spcAft>
              <a:buClr>
                <a:srgbClr val="FDDCAE"/>
              </a:buClr>
              <a:buSzPts val="4800"/>
              <a:buNone/>
              <a:defRPr sz="4800">
                <a:solidFill>
                  <a:srgbClr val="FDDCAE"/>
                </a:solidFill>
              </a:defRPr>
            </a:lvl2pPr>
            <a:lvl3pPr lvl="2" algn="ctr" rtl="0">
              <a:spcBef>
                <a:spcPts val="0"/>
              </a:spcBef>
              <a:spcAft>
                <a:spcPts val="0"/>
              </a:spcAft>
              <a:buClr>
                <a:srgbClr val="FDDCAE"/>
              </a:buClr>
              <a:buSzPts val="4800"/>
              <a:buNone/>
              <a:defRPr sz="4800">
                <a:solidFill>
                  <a:srgbClr val="FDDCAE"/>
                </a:solidFill>
              </a:defRPr>
            </a:lvl3pPr>
            <a:lvl4pPr lvl="3" algn="ctr" rtl="0">
              <a:spcBef>
                <a:spcPts val="0"/>
              </a:spcBef>
              <a:spcAft>
                <a:spcPts val="0"/>
              </a:spcAft>
              <a:buClr>
                <a:srgbClr val="FDDCAE"/>
              </a:buClr>
              <a:buSzPts val="4800"/>
              <a:buNone/>
              <a:defRPr sz="4800">
                <a:solidFill>
                  <a:srgbClr val="FDDCAE"/>
                </a:solidFill>
              </a:defRPr>
            </a:lvl4pPr>
            <a:lvl5pPr lvl="4" algn="ctr" rtl="0">
              <a:spcBef>
                <a:spcPts val="0"/>
              </a:spcBef>
              <a:spcAft>
                <a:spcPts val="0"/>
              </a:spcAft>
              <a:buClr>
                <a:srgbClr val="FDDCAE"/>
              </a:buClr>
              <a:buSzPts val="4800"/>
              <a:buNone/>
              <a:defRPr sz="4800">
                <a:solidFill>
                  <a:srgbClr val="FDDCAE"/>
                </a:solidFill>
              </a:defRPr>
            </a:lvl5pPr>
            <a:lvl6pPr lvl="5" algn="ctr" rtl="0">
              <a:spcBef>
                <a:spcPts val="0"/>
              </a:spcBef>
              <a:spcAft>
                <a:spcPts val="0"/>
              </a:spcAft>
              <a:buClr>
                <a:srgbClr val="FDDCAE"/>
              </a:buClr>
              <a:buSzPts val="4800"/>
              <a:buNone/>
              <a:defRPr sz="4800">
                <a:solidFill>
                  <a:srgbClr val="FDDCAE"/>
                </a:solidFill>
              </a:defRPr>
            </a:lvl6pPr>
            <a:lvl7pPr lvl="6" algn="ctr" rtl="0">
              <a:spcBef>
                <a:spcPts val="0"/>
              </a:spcBef>
              <a:spcAft>
                <a:spcPts val="0"/>
              </a:spcAft>
              <a:buClr>
                <a:srgbClr val="FDDCAE"/>
              </a:buClr>
              <a:buSzPts val="4800"/>
              <a:buNone/>
              <a:defRPr sz="4800">
                <a:solidFill>
                  <a:srgbClr val="FDDCAE"/>
                </a:solidFill>
              </a:defRPr>
            </a:lvl7pPr>
            <a:lvl8pPr lvl="7" algn="ctr" rtl="0">
              <a:spcBef>
                <a:spcPts val="0"/>
              </a:spcBef>
              <a:spcAft>
                <a:spcPts val="0"/>
              </a:spcAft>
              <a:buClr>
                <a:srgbClr val="FDDCAE"/>
              </a:buClr>
              <a:buSzPts val="4800"/>
              <a:buNone/>
              <a:defRPr sz="4800">
                <a:solidFill>
                  <a:srgbClr val="FDDCAE"/>
                </a:solidFill>
              </a:defRPr>
            </a:lvl8pPr>
            <a:lvl9pPr lvl="8" algn="ctr" rtl="0">
              <a:spcBef>
                <a:spcPts val="0"/>
              </a:spcBef>
              <a:spcAft>
                <a:spcPts val="0"/>
              </a:spcAft>
              <a:buClr>
                <a:srgbClr val="FDDCAE"/>
              </a:buClr>
              <a:buSzPts val="4800"/>
              <a:buNone/>
              <a:defRPr sz="4800">
                <a:solidFill>
                  <a:srgbClr val="FDDCAE"/>
                </a:solidFill>
              </a:defRPr>
            </a:lvl9pPr>
          </a:lstStyle>
          <a:p>
            <a:r>
              <a:t>xx%</a:t>
            </a:r>
          </a:p>
        </p:txBody>
      </p:sp>
      <p:sp>
        <p:nvSpPr>
          <p:cNvPr id="111" name="Google Shape;111;p19"/>
          <p:cNvSpPr txBox="1">
            <a:spLocks noGrp="1"/>
          </p:cNvSpPr>
          <p:nvPr>
            <p:ph type="title" idx="8"/>
          </p:nvPr>
        </p:nvSpPr>
        <p:spPr>
          <a:xfrm>
            <a:off x="4642772" y="3965367"/>
            <a:ext cx="1763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12" name="Google Shape;112;p19"/>
          <p:cNvSpPr txBox="1">
            <a:spLocks noGrp="1"/>
          </p:cNvSpPr>
          <p:nvPr>
            <p:ph type="subTitle" idx="9"/>
          </p:nvPr>
        </p:nvSpPr>
        <p:spPr>
          <a:xfrm>
            <a:off x="4642772" y="4424167"/>
            <a:ext cx="1763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3" name="Google Shape;113;p19"/>
          <p:cNvSpPr txBox="1">
            <a:spLocks noGrp="1"/>
          </p:cNvSpPr>
          <p:nvPr>
            <p:ph type="title" idx="13" hasCustomPrompt="1"/>
          </p:nvPr>
        </p:nvSpPr>
        <p:spPr>
          <a:xfrm>
            <a:off x="6563716" y="2371033"/>
            <a:ext cx="17316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4800"/>
              <a:buNone/>
              <a:defRPr sz="4800">
                <a:solidFill>
                  <a:srgbClr val="FDDCAE"/>
                </a:solidFill>
              </a:defRPr>
            </a:lvl1pPr>
            <a:lvl2pPr lvl="1" algn="ctr" rtl="0">
              <a:spcBef>
                <a:spcPts val="0"/>
              </a:spcBef>
              <a:spcAft>
                <a:spcPts val="0"/>
              </a:spcAft>
              <a:buClr>
                <a:srgbClr val="FDDCAE"/>
              </a:buClr>
              <a:buSzPts val="4800"/>
              <a:buNone/>
              <a:defRPr sz="4800">
                <a:solidFill>
                  <a:srgbClr val="FDDCAE"/>
                </a:solidFill>
              </a:defRPr>
            </a:lvl2pPr>
            <a:lvl3pPr lvl="2" algn="ctr" rtl="0">
              <a:spcBef>
                <a:spcPts val="0"/>
              </a:spcBef>
              <a:spcAft>
                <a:spcPts val="0"/>
              </a:spcAft>
              <a:buClr>
                <a:srgbClr val="FDDCAE"/>
              </a:buClr>
              <a:buSzPts val="4800"/>
              <a:buNone/>
              <a:defRPr sz="4800">
                <a:solidFill>
                  <a:srgbClr val="FDDCAE"/>
                </a:solidFill>
              </a:defRPr>
            </a:lvl3pPr>
            <a:lvl4pPr lvl="3" algn="ctr" rtl="0">
              <a:spcBef>
                <a:spcPts val="0"/>
              </a:spcBef>
              <a:spcAft>
                <a:spcPts val="0"/>
              </a:spcAft>
              <a:buClr>
                <a:srgbClr val="FDDCAE"/>
              </a:buClr>
              <a:buSzPts val="4800"/>
              <a:buNone/>
              <a:defRPr sz="4800">
                <a:solidFill>
                  <a:srgbClr val="FDDCAE"/>
                </a:solidFill>
              </a:defRPr>
            </a:lvl4pPr>
            <a:lvl5pPr lvl="4" algn="ctr" rtl="0">
              <a:spcBef>
                <a:spcPts val="0"/>
              </a:spcBef>
              <a:spcAft>
                <a:spcPts val="0"/>
              </a:spcAft>
              <a:buClr>
                <a:srgbClr val="FDDCAE"/>
              </a:buClr>
              <a:buSzPts val="4800"/>
              <a:buNone/>
              <a:defRPr sz="4800">
                <a:solidFill>
                  <a:srgbClr val="FDDCAE"/>
                </a:solidFill>
              </a:defRPr>
            </a:lvl5pPr>
            <a:lvl6pPr lvl="5" algn="ctr" rtl="0">
              <a:spcBef>
                <a:spcPts val="0"/>
              </a:spcBef>
              <a:spcAft>
                <a:spcPts val="0"/>
              </a:spcAft>
              <a:buClr>
                <a:srgbClr val="FDDCAE"/>
              </a:buClr>
              <a:buSzPts val="4800"/>
              <a:buNone/>
              <a:defRPr sz="4800">
                <a:solidFill>
                  <a:srgbClr val="FDDCAE"/>
                </a:solidFill>
              </a:defRPr>
            </a:lvl6pPr>
            <a:lvl7pPr lvl="6" algn="ctr" rtl="0">
              <a:spcBef>
                <a:spcPts val="0"/>
              </a:spcBef>
              <a:spcAft>
                <a:spcPts val="0"/>
              </a:spcAft>
              <a:buClr>
                <a:srgbClr val="FDDCAE"/>
              </a:buClr>
              <a:buSzPts val="4800"/>
              <a:buNone/>
              <a:defRPr sz="4800">
                <a:solidFill>
                  <a:srgbClr val="FDDCAE"/>
                </a:solidFill>
              </a:defRPr>
            </a:lvl7pPr>
            <a:lvl8pPr lvl="7" algn="ctr" rtl="0">
              <a:spcBef>
                <a:spcPts val="0"/>
              </a:spcBef>
              <a:spcAft>
                <a:spcPts val="0"/>
              </a:spcAft>
              <a:buClr>
                <a:srgbClr val="FDDCAE"/>
              </a:buClr>
              <a:buSzPts val="4800"/>
              <a:buNone/>
              <a:defRPr sz="4800">
                <a:solidFill>
                  <a:srgbClr val="FDDCAE"/>
                </a:solidFill>
              </a:defRPr>
            </a:lvl8pPr>
            <a:lvl9pPr lvl="8" algn="ctr" rtl="0">
              <a:spcBef>
                <a:spcPts val="0"/>
              </a:spcBef>
              <a:spcAft>
                <a:spcPts val="0"/>
              </a:spcAft>
              <a:buClr>
                <a:srgbClr val="FDDCAE"/>
              </a:buClr>
              <a:buSzPts val="4800"/>
              <a:buNone/>
              <a:defRPr sz="4800">
                <a:solidFill>
                  <a:srgbClr val="FDDCAE"/>
                </a:solidFill>
              </a:defRPr>
            </a:lvl9pPr>
          </a:lstStyle>
          <a:p>
            <a:r>
              <a:t>xx%</a:t>
            </a:r>
          </a:p>
        </p:txBody>
      </p:sp>
      <p:sp>
        <p:nvSpPr>
          <p:cNvPr id="114" name="Google Shape;114;p19"/>
          <p:cNvSpPr txBox="1">
            <a:spLocks noGrp="1"/>
          </p:cNvSpPr>
          <p:nvPr>
            <p:ph type="title" idx="14"/>
          </p:nvPr>
        </p:nvSpPr>
        <p:spPr>
          <a:xfrm>
            <a:off x="6547741" y="3965367"/>
            <a:ext cx="1763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15" name="Google Shape;115;p19"/>
          <p:cNvSpPr txBox="1">
            <a:spLocks noGrp="1"/>
          </p:cNvSpPr>
          <p:nvPr>
            <p:ph type="subTitle" idx="15"/>
          </p:nvPr>
        </p:nvSpPr>
        <p:spPr>
          <a:xfrm>
            <a:off x="6547741" y="4424167"/>
            <a:ext cx="1763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427107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E5B21596-E090-47BE-A5F0-F0BECE06FF52}" type="datetimeFigureOut">
              <a:rPr lang="en-GB" smtClean="0"/>
              <a:t>02/12/2022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FEF62E-E588-4C04-9DE0-42AB0919195D}" type="slidenum">
              <a:rPr lang="en-GB" smtClean="0"/>
              <a:t>‹#›</a:t>
            </a:fld>
            <a:endParaRPr lang="en-GB"/>
          </a:p>
        </p:txBody>
      </p:sp>
    </p:spTree>
    <p:extLst>
      <p:ext uri="{BB962C8B-B14F-4D97-AF65-F5344CB8AC3E}">
        <p14:creationId xmlns:p14="http://schemas.microsoft.com/office/powerpoint/2010/main" val="15256749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ection 2">
  <p:cSld name="Section 2">
    <p:spTree>
      <p:nvGrpSpPr>
        <p:cNvPr id="1" name="Shape 116"/>
        <p:cNvGrpSpPr/>
        <p:nvPr/>
      </p:nvGrpSpPr>
      <p:grpSpPr>
        <a:xfrm>
          <a:off x="0" y="0"/>
          <a:ext cx="0" cy="0"/>
          <a:chOff x="0" y="0"/>
          <a:chExt cx="0" cy="0"/>
        </a:xfrm>
      </p:grpSpPr>
      <p:sp>
        <p:nvSpPr>
          <p:cNvPr id="117" name="Google Shape;117;p20"/>
          <p:cNvSpPr/>
          <p:nvPr/>
        </p:nvSpPr>
        <p:spPr>
          <a:xfrm>
            <a:off x="0" y="-13600"/>
            <a:ext cx="9170700" cy="2460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18" name="Google Shape;118;p20"/>
          <p:cNvSpPr txBox="1">
            <a:spLocks noGrp="1"/>
          </p:cNvSpPr>
          <p:nvPr>
            <p:ph type="title"/>
          </p:nvPr>
        </p:nvSpPr>
        <p:spPr>
          <a:xfrm>
            <a:off x="2457300" y="3414033"/>
            <a:ext cx="4229400" cy="11224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4800"/>
              <a:buNone/>
              <a:defRPr sz="48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19" name="Google Shape;119;p20"/>
          <p:cNvSpPr txBox="1">
            <a:spLocks noGrp="1"/>
          </p:cNvSpPr>
          <p:nvPr>
            <p:ph type="title" idx="2" hasCustomPrompt="1"/>
          </p:nvPr>
        </p:nvSpPr>
        <p:spPr>
          <a:xfrm>
            <a:off x="3316050" y="1260300"/>
            <a:ext cx="2511900" cy="105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7200"/>
              <a:buNone/>
              <a:defRPr sz="7200"/>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
        <p:nvSpPr>
          <p:cNvPr id="120" name="Google Shape;120;p20"/>
          <p:cNvSpPr txBox="1">
            <a:spLocks noGrp="1"/>
          </p:cNvSpPr>
          <p:nvPr>
            <p:ph type="subTitle" idx="1"/>
          </p:nvPr>
        </p:nvSpPr>
        <p:spPr>
          <a:xfrm>
            <a:off x="2982450" y="4805068"/>
            <a:ext cx="31791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extLst>
      <p:ext uri="{BB962C8B-B14F-4D97-AF65-F5344CB8AC3E}">
        <p14:creationId xmlns:p14="http://schemas.microsoft.com/office/powerpoint/2010/main" val="36980771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 Six Columns">
  <p:cSld name="Title + Six Columns">
    <p:spTree>
      <p:nvGrpSpPr>
        <p:cNvPr id="1" name="Shape 121"/>
        <p:cNvGrpSpPr/>
        <p:nvPr/>
      </p:nvGrpSpPr>
      <p:grpSpPr>
        <a:xfrm>
          <a:off x="0" y="0"/>
          <a:ext cx="0" cy="0"/>
          <a:chOff x="0" y="0"/>
          <a:chExt cx="0" cy="0"/>
        </a:xfrm>
      </p:grpSpPr>
      <p:sp>
        <p:nvSpPr>
          <p:cNvPr id="122" name="Google Shape;122;p21"/>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23" name="Google Shape;123;p21"/>
          <p:cNvSpPr txBox="1">
            <a:spLocks noGrp="1"/>
          </p:cNvSpPr>
          <p:nvPr>
            <p:ph type="title"/>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24" name="Google Shape;124;p21"/>
          <p:cNvSpPr txBox="1">
            <a:spLocks noGrp="1"/>
          </p:cNvSpPr>
          <p:nvPr>
            <p:ph type="title" idx="2"/>
          </p:nvPr>
        </p:nvSpPr>
        <p:spPr>
          <a:xfrm>
            <a:off x="844405" y="2542967"/>
            <a:ext cx="22767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25" name="Google Shape;125;p21"/>
          <p:cNvSpPr txBox="1">
            <a:spLocks noGrp="1"/>
          </p:cNvSpPr>
          <p:nvPr>
            <p:ph type="subTitle" idx="1"/>
          </p:nvPr>
        </p:nvSpPr>
        <p:spPr>
          <a:xfrm>
            <a:off x="844405" y="3001767"/>
            <a:ext cx="22767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6" name="Google Shape;126;p21"/>
          <p:cNvSpPr txBox="1">
            <a:spLocks noGrp="1"/>
          </p:cNvSpPr>
          <p:nvPr>
            <p:ph type="title" idx="3"/>
          </p:nvPr>
        </p:nvSpPr>
        <p:spPr>
          <a:xfrm>
            <a:off x="3433645" y="2542967"/>
            <a:ext cx="22767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27" name="Google Shape;127;p21"/>
          <p:cNvSpPr txBox="1">
            <a:spLocks noGrp="1"/>
          </p:cNvSpPr>
          <p:nvPr>
            <p:ph type="subTitle" idx="4"/>
          </p:nvPr>
        </p:nvSpPr>
        <p:spPr>
          <a:xfrm>
            <a:off x="3433645" y="3001767"/>
            <a:ext cx="22767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8" name="Google Shape;128;p21"/>
          <p:cNvSpPr txBox="1">
            <a:spLocks noGrp="1"/>
          </p:cNvSpPr>
          <p:nvPr>
            <p:ph type="title" idx="5"/>
          </p:nvPr>
        </p:nvSpPr>
        <p:spPr>
          <a:xfrm>
            <a:off x="6022895" y="2542967"/>
            <a:ext cx="22767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29" name="Google Shape;129;p21"/>
          <p:cNvSpPr txBox="1">
            <a:spLocks noGrp="1"/>
          </p:cNvSpPr>
          <p:nvPr>
            <p:ph type="subTitle" idx="6"/>
          </p:nvPr>
        </p:nvSpPr>
        <p:spPr>
          <a:xfrm>
            <a:off x="6022895" y="3001767"/>
            <a:ext cx="22767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0" name="Google Shape;130;p21"/>
          <p:cNvSpPr txBox="1">
            <a:spLocks noGrp="1"/>
          </p:cNvSpPr>
          <p:nvPr>
            <p:ph type="title" idx="7"/>
          </p:nvPr>
        </p:nvSpPr>
        <p:spPr>
          <a:xfrm>
            <a:off x="844405" y="4813933"/>
            <a:ext cx="22767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31" name="Google Shape;131;p21"/>
          <p:cNvSpPr txBox="1">
            <a:spLocks noGrp="1"/>
          </p:cNvSpPr>
          <p:nvPr>
            <p:ph type="subTitle" idx="8"/>
          </p:nvPr>
        </p:nvSpPr>
        <p:spPr>
          <a:xfrm>
            <a:off x="844405" y="5272733"/>
            <a:ext cx="22767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2" name="Google Shape;132;p21"/>
          <p:cNvSpPr txBox="1">
            <a:spLocks noGrp="1"/>
          </p:cNvSpPr>
          <p:nvPr>
            <p:ph type="title" idx="9"/>
          </p:nvPr>
        </p:nvSpPr>
        <p:spPr>
          <a:xfrm>
            <a:off x="3433645" y="4813933"/>
            <a:ext cx="22767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33" name="Google Shape;133;p21"/>
          <p:cNvSpPr txBox="1">
            <a:spLocks noGrp="1"/>
          </p:cNvSpPr>
          <p:nvPr>
            <p:ph type="subTitle" idx="13"/>
          </p:nvPr>
        </p:nvSpPr>
        <p:spPr>
          <a:xfrm>
            <a:off x="3433645" y="5272733"/>
            <a:ext cx="22767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4" name="Google Shape;134;p21"/>
          <p:cNvSpPr txBox="1">
            <a:spLocks noGrp="1"/>
          </p:cNvSpPr>
          <p:nvPr>
            <p:ph type="title" idx="14"/>
          </p:nvPr>
        </p:nvSpPr>
        <p:spPr>
          <a:xfrm>
            <a:off x="6022895" y="4813933"/>
            <a:ext cx="22767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35" name="Google Shape;135;p21"/>
          <p:cNvSpPr txBox="1">
            <a:spLocks noGrp="1"/>
          </p:cNvSpPr>
          <p:nvPr>
            <p:ph type="subTitle" idx="15"/>
          </p:nvPr>
        </p:nvSpPr>
        <p:spPr>
          <a:xfrm>
            <a:off x="6022895" y="5272733"/>
            <a:ext cx="22767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3936156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 Three Columns 1">
  <p:cSld name="Title + Three Columns 1">
    <p:spTree>
      <p:nvGrpSpPr>
        <p:cNvPr id="1" name="Shape 136"/>
        <p:cNvGrpSpPr/>
        <p:nvPr/>
      </p:nvGrpSpPr>
      <p:grpSpPr>
        <a:xfrm>
          <a:off x="0" y="0"/>
          <a:ext cx="0" cy="0"/>
          <a:chOff x="0" y="0"/>
          <a:chExt cx="0" cy="0"/>
        </a:xfrm>
      </p:grpSpPr>
      <p:sp>
        <p:nvSpPr>
          <p:cNvPr id="137" name="Google Shape;137;p22"/>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8" name="Google Shape;138;p22"/>
          <p:cNvSpPr txBox="1">
            <a:spLocks noGrp="1"/>
          </p:cNvSpPr>
          <p:nvPr>
            <p:ph type="title"/>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39" name="Google Shape;139;p22"/>
          <p:cNvSpPr txBox="1">
            <a:spLocks noGrp="1"/>
          </p:cNvSpPr>
          <p:nvPr>
            <p:ph type="title" idx="2"/>
          </p:nvPr>
        </p:nvSpPr>
        <p:spPr>
          <a:xfrm>
            <a:off x="886469" y="3660833"/>
            <a:ext cx="23208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40" name="Google Shape;140;p22"/>
          <p:cNvSpPr txBox="1">
            <a:spLocks noGrp="1"/>
          </p:cNvSpPr>
          <p:nvPr>
            <p:ph type="body" idx="1"/>
          </p:nvPr>
        </p:nvSpPr>
        <p:spPr>
          <a:xfrm>
            <a:off x="886475" y="4445700"/>
            <a:ext cx="2320800" cy="2122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41" name="Google Shape;141;p22"/>
          <p:cNvSpPr txBox="1">
            <a:spLocks noGrp="1"/>
          </p:cNvSpPr>
          <p:nvPr>
            <p:ph type="title" idx="3"/>
          </p:nvPr>
        </p:nvSpPr>
        <p:spPr>
          <a:xfrm>
            <a:off x="3411594" y="3660833"/>
            <a:ext cx="23208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42" name="Google Shape;142;p22"/>
          <p:cNvSpPr txBox="1">
            <a:spLocks noGrp="1"/>
          </p:cNvSpPr>
          <p:nvPr>
            <p:ph type="body" idx="4"/>
          </p:nvPr>
        </p:nvSpPr>
        <p:spPr>
          <a:xfrm>
            <a:off x="3411600" y="4445700"/>
            <a:ext cx="2320800" cy="2122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43" name="Google Shape;143;p22"/>
          <p:cNvSpPr txBox="1">
            <a:spLocks noGrp="1"/>
          </p:cNvSpPr>
          <p:nvPr>
            <p:ph type="title" idx="5"/>
          </p:nvPr>
        </p:nvSpPr>
        <p:spPr>
          <a:xfrm>
            <a:off x="5936719" y="3660833"/>
            <a:ext cx="23208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44" name="Google Shape;144;p22"/>
          <p:cNvSpPr txBox="1">
            <a:spLocks noGrp="1"/>
          </p:cNvSpPr>
          <p:nvPr>
            <p:ph type="body" idx="6"/>
          </p:nvPr>
        </p:nvSpPr>
        <p:spPr>
          <a:xfrm>
            <a:off x="5936725" y="4445700"/>
            <a:ext cx="2320800" cy="2122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Tree>
    <p:extLst>
      <p:ext uri="{BB962C8B-B14F-4D97-AF65-F5344CB8AC3E}">
        <p14:creationId xmlns:p14="http://schemas.microsoft.com/office/powerpoint/2010/main" val="34169672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Section 3">
  <p:cSld name="Section 3">
    <p:spTree>
      <p:nvGrpSpPr>
        <p:cNvPr id="1" name="Shape 145"/>
        <p:cNvGrpSpPr/>
        <p:nvPr/>
      </p:nvGrpSpPr>
      <p:grpSpPr>
        <a:xfrm>
          <a:off x="0" y="0"/>
          <a:ext cx="0" cy="0"/>
          <a:chOff x="0" y="0"/>
          <a:chExt cx="0" cy="0"/>
        </a:xfrm>
      </p:grpSpPr>
      <p:sp>
        <p:nvSpPr>
          <p:cNvPr id="146" name="Google Shape;146;p23"/>
          <p:cNvSpPr/>
          <p:nvPr/>
        </p:nvSpPr>
        <p:spPr>
          <a:xfrm>
            <a:off x="-13350" y="2471200"/>
            <a:ext cx="9170700" cy="44612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7" name="Google Shape;147;p23"/>
          <p:cNvSpPr txBox="1">
            <a:spLocks noGrp="1"/>
          </p:cNvSpPr>
          <p:nvPr>
            <p:ph type="title"/>
          </p:nvPr>
        </p:nvSpPr>
        <p:spPr>
          <a:xfrm>
            <a:off x="1165031" y="3414033"/>
            <a:ext cx="4387200" cy="11224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SzPts val="4800"/>
              <a:buNone/>
              <a:defRPr sz="48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48" name="Google Shape;148;p23"/>
          <p:cNvSpPr txBox="1">
            <a:spLocks noGrp="1"/>
          </p:cNvSpPr>
          <p:nvPr>
            <p:ph type="title" idx="2" hasCustomPrompt="1"/>
          </p:nvPr>
        </p:nvSpPr>
        <p:spPr>
          <a:xfrm>
            <a:off x="1165031" y="1260300"/>
            <a:ext cx="2511900" cy="1052400"/>
          </a:xfrm>
          <a:prstGeom prst="rect">
            <a:avLst/>
          </a:prstGeom>
        </p:spPr>
        <p:txBody>
          <a:bodyPr spcFirstLastPara="1" wrap="square" lIns="91425" tIns="91425" rIns="91425" bIns="91425" anchor="b" anchorCtr="0">
            <a:noAutofit/>
          </a:bodyPr>
          <a:lstStyle>
            <a:lvl1pPr lvl="0" rtl="0">
              <a:spcBef>
                <a:spcPts val="0"/>
              </a:spcBef>
              <a:spcAft>
                <a:spcPts val="0"/>
              </a:spcAft>
              <a:buSzPts val="7200"/>
              <a:buNone/>
              <a:defRPr sz="7200"/>
            </a:lvl1pPr>
            <a:lvl2pPr lvl="1" rtl="0">
              <a:spcBef>
                <a:spcPts val="0"/>
              </a:spcBef>
              <a:spcAft>
                <a:spcPts val="0"/>
              </a:spcAft>
              <a:buSzPts val="7200"/>
              <a:buNone/>
              <a:defRPr sz="7200"/>
            </a:lvl2pPr>
            <a:lvl3pPr lvl="2" rtl="0">
              <a:spcBef>
                <a:spcPts val="0"/>
              </a:spcBef>
              <a:spcAft>
                <a:spcPts val="0"/>
              </a:spcAft>
              <a:buSzPts val="7200"/>
              <a:buNone/>
              <a:defRPr sz="7200"/>
            </a:lvl3pPr>
            <a:lvl4pPr lvl="3" rtl="0">
              <a:spcBef>
                <a:spcPts val="0"/>
              </a:spcBef>
              <a:spcAft>
                <a:spcPts val="0"/>
              </a:spcAft>
              <a:buSzPts val="7200"/>
              <a:buNone/>
              <a:defRPr sz="7200"/>
            </a:lvl4pPr>
            <a:lvl5pPr lvl="4" rtl="0">
              <a:spcBef>
                <a:spcPts val="0"/>
              </a:spcBef>
              <a:spcAft>
                <a:spcPts val="0"/>
              </a:spcAft>
              <a:buSzPts val="7200"/>
              <a:buNone/>
              <a:defRPr sz="7200"/>
            </a:lvl5pPr>
            <a:lvl6pPr lvl="5" rtl="0">
              <a:spcBef>
                <a:spcPts val="0"/>
              </a:spcBef>
              <a:spcAft>
                <a:spcPts val="0"/>
              </a:spcAft>
              <a:buSzPts val="7200"/>
              <a:buNone/>
              <a:defRPr sz="7200"/>
            </a:lvl6pPr>
            <a:lvl7pPr lvl="6" rtl="0">
              <a:spcBef>
                <a:spcPts val="0"/>
              </a:spcBef>
              <a:spcAft>
                <a:spcPts val="0"/>
              </a:spcAft>
              <a:buSzPts val="7200"/>
              <a:buNone/>
              <a:defRPr sz="7200"/>
            </a:lvl7pPr>
            <a:lvl8pPr lvl="7" rtl="0">
              <a:spcBef>
                <a:spcPts val="0"/>
              </a:spcBef>
              <a:spcAft>
                <a:spcPts val="0"/>
              </a:spcAft>
              <a:buSzPts val="7200"/>
              <a:buNone/>
              <a:defRPr sz="7200"/>
            </a:lvl8pPr>
            <a:lvl9pPr lvl="8" rtl="0">
              <a:spcBef>
                <a:spcPts val="0"/>
              </a:spcBef>
              <a:spcAft>
                <a:spcPts val="0"/>
              </a:spcAft>
              <a:buSzPts val="7200"/>
              <a:buNone/>
              <a:defRPr sz="7200"/>
            </a:lvl9pPr>
          </a:lstStyle>
          <a:p>
            <a:r>
              <a:t>xx%</a:t>
            </a:r>
          </a:p>
        </p:txBody>
      </p:sp>
      <p:sp>
        <p:nvSpPr>
          <p:cNvPr id="149" name="Google Shape;149;p23"/>
          <p:cNvSpPr txBox="1">
            <a:spLocks noGrp="1"/>
          </p:cNvSpPr>
          <p:nvPr>
            <p:ph type="subTitle" idx="1"/>
          </p:nvPr>
        </p:nvSpPr>
        <p:spPr>
          <a:xfrm>
            <a:off x="1165031" y="4789100"/>
            <a:ext cx="31791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extLst>
      <p:ext uri="{BB962C8B-B14F-4D97-AF65-F5344CB8AC3E}">
        <p14:creationId xmlns:p14="http://schemas.microsoft.com/office/powerpoint/2010/main" val="30360212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 Three Columns 3">
  <p:cSld name="Title + Three Columns 3">
    <p:spTree>
      <p:nvGrpSpPr>
        <p:cNvPr id="1" name="Shape 160"/>
        <p:cNvGrpSpPr/>
        <p:nvPr/>
      </p:nvGrpSpPr>
      <p:grpSpPr>
        <a:xfrm>
          <a:off x="0" y="0"/>
          <a:ext cx="0" cy="0"/>
          <a:chOff x="0" y="0"/>
          <a:chExt cx="0" cy="0"/>
        </a:xfrm>
      </p:grpSpPr>
      <p:sp>
        <p:nvSpPr>
          <p:cNvPr id="161" name="Google Shape;161;p25"/>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2" name="Google Shape;162;p25"/>
          <p:cNvSpPr txBox="1">
            <a:spLocks noGrp="1"/>
          </p:cNvSpPr>
          <p:nvPr>
            <p:ph type="title"/>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3" name="Google Shape;163;p25"/>
          <p:cNvSpPr txBox="1">
            <a:spLocks noGrp="1"/>
          </p:cNvSpPr>
          <p:nvPr>
            <p:ph type="title" idx="2"/>
          </p:nvPr>
        </p:nvSpPr>
        <p:spPr>
          <a:xfrm>
            <a:off x="6114800" y="2004300"/>
            <a:ext cx="2222100" cy="76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2"/>
              </a:buClr>
              <a:buSzPts val="1800"/>
              <a:buNone/>
              <a:defRPr sz="1800">
                <a:solidFill>
                  <a:schemeClr val="accen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4" name="Google Shape;164;p25"/>
          <p:cNvSpPr txBox="1">
            <a:spLocks noGrp="1"/>
          </p:cNvSpPr>
          <p:nvPr>
            <p:ph type="subTitle" idx="1"/>
          </p:nvPr>
        </p:nvSpPr>
        <p:spPr>
          <a:xfrm>
            <a:off x="6114800" y="2463100"/>
            <a:ext cx="22221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65" name="Google Shape;165;p25"/>
          <p:cNvSpPr txBox="1">
            <a:spLocks noGrp="1"/>
          </p:cNvSpPr>
          <p:nvPr>
            <p:ph type="title" idx="3"/>
          </p:nvPr>
        </p:nvSpPr>
        <p:spPr>
          <a:xfrm>
            <a:off x="6114800" y="3394200"/>
            <a:ext cx="2222100" cy="76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3"/>
              </a:buClr>
              <a:buSzPts val="1800"/>
              <a:buNone/>
              <a:defRPr sz="1800">
                <a:solidFill>
                  <a:schemeClr val="accent3"/>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6" name="Google Shape;166;p25"/>
          <p:cNvSpPr txBox="1">
            <a:spLocks noGrp="1"/>
          </p:cNvSpPr>
          <p:nvPr>
            <p:ph type="subTitle" idx="4"/>
          </p:nvPr>
        </p:nvSpPr>
        <p:spPr>
          <a:xfrm>
            <a:off x="6114800" y="3853000"/>
            <a:ext cx="22221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67" name="Google Shape;167;p25"/>
          <p:cNvSpPr txBox="1">
            <a:spLocks noGrp="1"/>
          </p:cNvSpPr>
          <p:nvPr>
            <p:ph type="title" idx="5"/>
          </p:nvPr>
        </p:nvSpPr>
        <p:spPr>
          <a:xfrm>
            <a:off x="6114800" y="4784100"/>
            <a:ext cx="2222100" cy="76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800"/>
              <a:buNone/>
              <a:defRPr sz="1800">
                <a:solidFill>
                  <a:schemeClr val="accent1"/>
                </a:solidFill>
              </a:defRPr>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
        <p:nvSpPr>
          <p:cNvPr id="168" name="Google Shape;168;p25"/>
          <p:cNvSpPr txBox="1">
            <a:spLocks noGrp="1"/>
          </p:cNvSpPr>
          <p:nvPr>
            <p:ph type="subTitle" idx="6"/>
          </p:nvPr>
        </p:nvSpPr>
        <p:spPr>
          <a:xfrm>
            <a:off x="6114800" y="5242900"/>
            <a:ext cx="22221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39644080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Section 4">
  <p:cSld name="Section 4">
    <p:spTree>
      <p:nvGrpSpPr>
        <p:cNvPr id="1" name="Shape 169"/>
        <p:cNvGrpSpPr/>
        <p:nvPr/>
      </p:nvGrpSpPr>
      <p:grpSpPr>
        <a:xfrm>
          <a:off x="0" y="0"/>
          <a:ext cx="0" cy="0"/>
          <a:chOff x="0" y="0"/>
          <a:chExt cx="0" cy="0"/>
        </a:xfrm>
      </p:grpSpPr>
      <p:sp>
        <p:nvSpPr>
          <p:cNvPr id="170" name="Google Shape;170;p26"/>
          <p:cNvSpPr/>
          <p:nvPr/>
        </p:nvSpPr>
        <p:spPr>
          <a:xfrm>
            <a:off x="2187150" y="-24400"/>
            <a:ext cx="4769700" cy="69068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1" name="Google Shape;171;p26"/>
          <p:cNvSpPr txBox="1">
            <a:spLocks noGrp="1"/>
          </p:cNvSpPr>
          <p:nvPr>
            <p:ph type="title"/>
          </p:nvPr>
        </p:nvSpPr>
        <p:spPr>
          <a:xfrm>
            <a:off x="2457300" y="3414033"/>
            <a:ext cx="4229400" cy="11224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4800"/>
              <a:buNone/>
              <a:defRPr sz="48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72" name="Google Shape;172;p26"/>
          <p:cNvSpPr txBox="1">
            <a:spLocks noGrp="1"/>
          </p:cNvSpPr>
          <p:nvPr>
            <p:ph type="title" idx="2" hasCustomPrompt="1"/>
          </p:nvPr>
        </p:nvSpPr>
        <p:spPr>
          <a:xfrm>
            <a:off x="3316050" y="1260300"/>
            <a:ext cx="2511900" cy="105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7200"/>
              <a:buNone/>
              <a:defRPr sz="7200"/>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
        <p:nvSpPr>
          <p:cNvPr id="173" name="Google Shape;173;p26"/>
          <p:cNvSpPr txBox="1">
            <a:spLocks noGrp="1"/>
          </p:cNvSpPr>
          <p:nvPr>
            <p:ph type="subTitle" idx="1"/>
          </p:nvPr>
        </p:nvSpPr>
        <p:spPr>
          <a:xfrm>
            <a:off x="2982450" y="4805068"/>
            <a:ext cx="31791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extLst>
      <p:ext uri="{BB962C8B-B14F-4D97-AF65-F5344CB8AC3E}">
        <p14:creationId xmlns:p14="http://schemas.microsoft.com/office/powerpoint/2010/main" val="16989603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Section 5">
  <p:cSld name="Section 5">
    <p:spTree>
      <p:nvGrpSpPr>
        <p:cNvPr id="1" name="Shape 174"/>
        <p:cNvGrpSpPr/>
        <p:nvPr/>
      </p:nvGrpSpPr>
      <p:grpSpPr>
        <a:xfrm>
          <a:off x="0" y="0"/>
          <a:ext cx="0" cy="0"/>
          <a:chOff x="0" y="0"/>
          <a:chExt cx="0" cy="0"/>
        </a:xfrm>
      </p:grpSpPr>
      <p:sp>
        <p:nvSpPr>
          <p:cNvPr id="175" name="Google Shape;175;p27"/>
          <p:cNvSpPr/>
          <p:nvPr/>
        </p:nvSpPr>
        <p:spPr>
          <a:xfrm>
            <a:off x="-13350" y="2471200"/>
            <a:ext cx="9170700" cy="4461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6" name="Google Shape;176;p27"/>
          <p:cNvSpPr txBox="1">
            <a:spLocks noGrp="1"/>
          </p:cNvSpPr>
          <p:nvPr>
            <p:ph type="title"/>
          </p:nvPr>
        </p:nvSpPr>
        <p:spPr>
          <a:xfrm>
            <a:off x="3746799" y="3414033"/>
            <a:ext cx="4229400" cy="1122400"/>
          </a:xfrm>
          <a:prstGeom prst="rect">
            <a:avLst/>
          </a:prstGeom>
        </p:spPr>
        <p:txBody>
          <a:bodyPr spcFirstLastPara="1" wrap="square" lIns="91425" tIns="91425" rIns="91425" bIns="91425" anchor="ctr" anchorCtr="0">
            <a:noAutofit/>
          </a:bodyPr>
          <a:lstStyle>
            <a:lvl1pPr lvl="0" algn="r" rtl="0">
              <a:lnSpc>
                <a:spcPct val="80000"/>
              </a:lnSpc>
              <a:spcBef>
                <a:spcPts val="0"/>
              </a:spcBef>
              <a:spcAft>
                <a:spcPts val="0"/>
              </a:spcAft>
              <a:buSzPts val="4800"/>
              <a:buNone/>
              <a:defRPr sz="4800"/>
            </a:lvl1pPr>
            <a:lvl2pPr lvl="1" algn="r" rtl="0">
              <a:spcBef>
                <a:spcPts val="0"/>
              </a:spcBef>
              <a:spcAft>
                <a:spcPts val="0"/>
              </a:spcAft>
              <a:buSzPts val="3600"/>
              <a:buNone/>
              <a:defRPr sz="3600"/>
            </a:lvl2pPr>
            <a:lvl3pPr lvl="2" algn="r" rtl="0">
              <a:spcBef>
                <a:spcPts val="0"/>
              </a:spcBef>
              <a:spcAft>
                <a:spcPts val="0"/>
              </a:spcAft>
              <a:buSzPts val="3600"/>
              <a:buNone/>
              <a:defRPr sz="3600"/>
            </a:lvl3pPr>
            <a:lvl4pPr lvl="3" algn="r" rtl="0">
              <a:spcBef>
                <a:spcPts val="0"/>
              </a:spcBef>
              <a:spcAft>
                <a:spcPts val="0"/>
              </a:spcAft>
              <a:buSzPts val="3600"/>
              <a:buNone/>
              <a:defRPr sz="3600"/>
            </a:lvl4pPr>
            <a:lvl5pPr lvl="4" algn="r" rtl="0">
              <a:spcBef>
                <a:spcPts val="0"/>
              </a:spcBef>
              <a:spcAft>
                <a:spcPts val="0"/>
              </a:spcAft>
              <a:buSzPts val="3600"/>
              <a:buNone/>
              <a:defRPr sz="3600"/>
            </a:lvl5pPr>
            <a:lvl6pPr lvl="5" algn="r" rtl="0">
              <a:spcBef>
                <a:spcPts val="0"/>
              </a:spcBef>
              <a:spcAft>
                <a:spcPts val="0"/>
              </a:spcAft>
              <a:buSzPts val="3600"/>
              <a:buNone/>
              <a:defRPr sz="3600"/>
            </a:lvl6pPr>
            <a:lvl7pPr lvl="6" algn="r" rtl="0">
              <a:spcBef>
                <a:spcPts val="0"/>
              </a:spcBef>
              <a:spcAft>
                <a:spcPts val="0"/>
              </a:spcAft>
              <a:buSzPts val="3600"/>
              <a:buNone/>
              <a:defRPr sz="3600"/>
            </a:lvl7pPr>
            <a:lvl8pPr lvl="7" algn="r" rtl="0">
              <a:spcBef>
                <a:spcPts val="0"/>
              </a:spcBef>
              <a:spcAft>
                <a:spcPts val="0"/>
              </a:spcAft>
              <a:buSzPts val="3600"/>
              <a:buNone/>
              <a:defRPr sz="3600"/>
            </a:lvl8pPr>
            <a:lvl9pPr lvl="8" algn="r" rtl="0">
              <a:spcBef>
                <a:spcPts val="0"/>
              </a:spcBef>
              <a:spcAft>
                <a:spcPts val="0"/>
              </a:spcAft>
              <a:buSzPts val="3600"/>
              <a:buNone/>
              <a:defRPr sz="3600"/>
            </a:lvl9pPr>
          </a:lstStyle>
          <a:p>
            <a:endParaRPr/>
          </a:p>
        </p:txBody>
      </p:sp>
      <p:sp>
        <p:nvSpPr>
          <p:cNvPr id="177" name="Google Shape;177;p27"/>
          <p:cNvSpPr txBox="1">
            <a:spLocks noGrp="1"/>
          </p:cNvSpPr>
          <p:nvPr>
            <p:ph type="title" idx="2" hasCustomPrompt="1"/>
          </p:nvPr>
        </p:nvSpPr>
        <p:spPr>
          <a:xfrm>
            <a:off x="5464327" y="1260300"/>
            <a:ext cx="2511900" cy="1052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7200"/>
              <a:buNone/>
              <a:defRPr sz="7200"/>
            </a:lvl1pPr>
            <a:lvl2pPr lvl="1" algn="r" rtl="0">
              <a:spcBef>
                <a:spcPts val="0"/>
              </a:spcBef>
              <a:spcAft>
                <a:spcPts val="0"/>
              </a:spcAft>
              <a:buSzPts val="7200"/>
              <a:buNone/>
              <a:defRPr sz="7200"/>
            </a:lvl2pPr>
            <a:lvl3pPr lvl="2" algn="r" rtl="0">
              <a:spcBef>
                <a:spcPts val="0"/>
              </a:spcBef>
              <a:spcAft>
                <a:spcPts val="0"/>
              </a:spcAft>
              <a:buSzPts val="7200"/>
              <a:buNone/>
              <a:defRPr sz="7200"/>
            </a:lvl3pPr>
            <a:lvl4pPr lvl="3" algn="r" rtl="0">
              <a:spcBef>
                <a:spcPts val="0"/>
              </a:spcBef>
              <a:spcAft>
                <a:spcPts val="0"/>
              </a:spcAft>
              <a:buSzPts val="7200"/>
              <a:buNone/>
              <a:defRPr sz="7200"/>
            </a:lvl4pPr>
            <a:lvl5pPr lvl="4" algn="r" rtl="0">
              <a:spcBef>
                <a:spcPts val="0"/>
              </a:spcBef>
              <a:spcAft>
                <a:spcPts val="0"/>
              </a:spcAft>
              <a:buSzPts val="7200"/>
              <a:buNone/>
              <a:defRPr sz="7200"/>
            </a:lvl5pPr>
            <a:lvl6pPr lvl="5" algn="r" rtl="0">
              <a:spcBef>
                <a:spcPts val="0"/>
              </a:spcBef>
              <a:spcAft>
                <a:spcPts val="0"/>
              </a:spcAft>
              <a:buSzPts val="7200"/>
              <a:buNone/>
              <a:defRPr sz="7200"/>
            </a:lvl6pPr>
            <a:lvl7pPr lvl="6" algn="r" rtl="0">
              <a:spcBef>
                <a:spcPts val="0"/>
              </a:spcBef>
              <a:spcAft>
                <a:spcPts val="0"/>
              </a:spcAft>
              <a:buSzPts val="7200"/>
              <a:buNone/>
              <a:defRPr sz="7200"/>
            </a:lvl7pPr>
            <a:lvl8pPr lvl="7" algn="r" rtl="0">
              <a:spcBef>
                <a:spcPts val="0"/>
              </a:spcBef>
              <a:spcAft>
                <a:spcPts val="0"/>
              </a:spcAft>
              <a:buSzPts val="7200"/>
              <a:buNone/>
              <a:defRPr sz="7200"/>
            </a:lvl8pPr>
            <a:lvl9pPr lvl="8" algn="r" rtl="0">
              <a:spcBef>
                <a:spcPts val="0"/>
              </a:spcBef>
              <a:spcAft>
                <a:spcPts val="0"/>
              </a:spcAft>
              <a:buSzPts val="7200"/>
              <a:buNone/>
              <a:defRPr sz="7200"/>
            </a:lvl9pPr>
          </a:lstStyle>
          <a:p>
            <a:r>
              <a:t>xx%</a:t>
            </a:r>
          </a:p>
        </p:txBody>
      </p:sp>
      <p:sp>
        <p:nvSpPr>
          <p:cNvPr id="178" name="Google Shape;178;p27"/>
          <p:cNvSpPr txBox="1">
            <a:spLocks noGrp="1"/>
          </p:cNvSpPr>
          <p:nvPr>
            <p:ph type="subTitle" idx="1"/>
          </p:nvPr>
        </p:nvSpPr>
        <p:spPr>
          <a:xfrm>
            <a:off x="4797127" y="4805068"/>
            <a:ext cx="3179100" cy="71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600"/>
              <a:buNone/>
              <a:defRPr sz="1600"/>
            </a:lvl1pPr>
            <a:lvl2pPr lvl="1" algn="r" rtl="0">
              <a:lnSpc>
                <a:spcPct val="100000"/>
              </a:lnSpc>
              <a:spcBef>
                <a:spcPts val="0"/>
              </a:spcBef>
              <a:spcAft>
                <a:spcPts val="0"/>
              </a:spcAft>
              <a:buSzPts val="2800"/>
              <a:buNone/>
              <a:defRPr sz="2800"/>
            </a:lvl2pPr>
            <a:lvl3pPr lvl="2" algn="r" rtl="0">
              <a:lnSpc>
                <a:spcPct val="100000"/>
              </a:lnSpc>
              <a:spcBef>
                <a:spcPts val="0"/>
              </a:spcBef>
              <a:spcAft>
                <a:spcPts val="0"/>
              </a:spcAft>
              <a:buSzPts val="2800"/>
              <a:buNone/>
              <a:defRPr sz="2800"/>
            </a:lvl3pPr>
            <a:lvl4pPr lvl="3" algn="r" rtl="0">
              <a:lnSpc>
                <a:spcPct val="100000"/>
              </a:lnSpc>
              <a:spcBef>
                <a:spcPts val="0"/>
              </a:spcBef>
              <a:spcAft>
                <a:spcPts val="0"/>
              </a:spcAft>
              <a:buSzPts val="2800"/>
              <a:buNone/>
              <a:defRPr sz="2800"/>
            </a:lvl4pPr>
            <a:lvl5pPr lvl="4" algn="r" rtl="0">
              <a:lnSpc>
                <a:spcPct val="100000"/>
              </a:lnSpc>
              <a:spcBef>
                <a:spcPts val="0"/>
              </a:spcBef>
              <a:spcAft>
                <a:spcPts val="0"/>
              </a:spcAft>
              <a:buSzPts val="2800"/>
              <a:buNone/>
              <a:defRPr sz="2800"/>
            </a:lvl5pPr>
            <a:lvl6pPr lvl="5" algn="r" rtl="0">
              <a:lnSpc>
                <a:spcPct val="100000"/>
              </a:lnSpc>
              <a:spcBef>
                <a:spcPts val="0"/>
              </a:spcBef>
              <a:spcAft>
                <a:spcPts val="0"/>
              </a:spcAft>
              <a:buSzPts val="2800"/>
              <a:buNone/>
              <a:defRPr sz="2800"/>
            </a:lvl6pPr>
            <a:lvl7pPr lvl="6" algn="r" rtl="0">
              <a:lnSpc>
                <a:spcPct val="100000"/>
              </a:lnSpc>
              <a:spcBef>
                <a:spcPts val="0"/>
              </a:spcBef>
              <a:spcAft>
                <a:spcPts val="0"/>
              </a:spcAft>
              <a:buSzPts val="2800"/>
              <a:buNone/>
              <a:defRPr sz="2800"/>
            </a:lvl7pPr>
            <a:lvl8pPr lvl="7" algn="r" rtl="0">
              <a:lnSpc>
                <a:spcPct val="100000"/>
              </a:lnSpc>
              <a:spcBef>
                <a:spcPts val="0"/>
              </a:spcBef>
              <a:spcAft>
                <a:spcPts val="0"/>
              </a:spcAft>
              <a:buSzPts val="2800"/>
              <a:buNone/>
              <a:defRPr sz="2800"/>
            </a:lvl8pPr>
            <a:lvl9pPr lvl="8" algn="r" rtl="0">
              <a:lnSpc>
                <a:spcPct val="100000"/>
              </a:lnSpc>
              <a:spcBef>
                <a:spcPts val="0"/>
              </a:spcBef>
              <a:spcAft>
                <a:spcPts val="0"/>
              </a:spcAft>
              <a:buSzPts val="2800"/>
              <a:buNone/>
              <a:defRPr sz="2800"/>
            </a:lvl9pPr>
          </a:lstStyle>
          <a:p>
            <a:endParaRPr/>
          </a:p>
        </p:txBody>
      </p:sp>
    </p:spTree>
    <p:extLst>
      <p:ext uri="{BB962C8B-B14F-4D97-AF65-F5344CB8AC3E}">
        <p14:creationId xmlns:p14="http://schemas.microsoft.com/office/powerpoint/2010/main" val="8828526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 Four Columns 1">
  <p:cSld name="Title + Four Columns 1">
    <p:spTree>
      <p:nvGrpSpPr>
        <p:cNvPr id="1" name="Shape 179"/>
        <p:cNvGrpSpPr/>
        <p:nvPr/>
      </p:nvGrpSpPr>
      <p:grpSpPr>
        <a:xfrm>
          <a:off x="0" y="0"/>
          <a:ext cx="0" cy="0"/>
          <a:chOff x="0" y="0"/>
          <a:chExt cx="0" cy="0"/>
        </a:xfrm>
      </p:grpSpPr>
      <p:sp>
        <p:nvSpPr>
          <p:cNvPr id="180" name="Google Shape;180;p28"/>
          <p:cNvSpPr/>
          <p:nvPr/>
        </p:nvSpPr>
        <p:spPr>
          <a:xfrm>
            <a:off x="0" y="0"/>
            <a:ext cx="9144000" cy="1041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81" name="Google Shape;181;p28"/>
          <p:cNvSpPr txBox="1">
            <a:spLocks noGrp="1"/>
          </p:cNvSpPr>
          <p:nvPr>
            <p:ph type="title"/>
          </p:nvPr>
        </p:nvSpPr>
        <p:spPr>
          <a:xfrm>
            <a:off x="680525" y="593367"/>
            <a:ext cx="7066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2" name="Google Shape;182;p28"/>
          <p:cNvSpPr txBox="1">
            <a:spLocks noGrp="1"/>
          </p:cNvSpPr>
          <p:nvPr>
            <p:ph type="title" idx="2"/>
          </p:nvPr>
        </p:nvSpPr>
        <p:spPr>
          <a:xfrm>
            <a:off x="2091548" y="2504367"/>
            <a:ext cx="21837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8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3" name="Google Shape;183;p28"/>
          <p:cNvSpPr txBox="1">
            <a:spLocks noGrp="1"/>
          </p:cNvSpPr>
          <p:nvPr>
            <p:ph type="subTitle" idx="1"/>
          </p:nvPr>
        </p:nvSpPr>
        <p:spPr>
          <a:xfrm>
            <a:off x="2091548" y="2920200"/>
            <a:ext cx="21837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84" name="Google Shape;184;p28"/>
          <p:cNvSpPr txBox="1">
            <a:spLocks noGrp="1"/>
          </p:cNvSpPr>
          <p:nvPr>
            <p:ph type="title" idx="3"/>
          </p:nvPr>
        </p:nvSpPr>
        <p:spPr>
          <a:xfrm>
            <a:off x="2091548" y="4446600"/>
            <a:ext cx="21837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8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5" name="Google Shape;185;p28"/>
          <p:cNvSpPr txBox="1">
            <a:spLocks noGrp="1"/>
          </p:cNvSpPr>
          <p:nvPr>
            <p:ph type="subTitle" idx="4"/>
          </p:nvPr>
        </p:nvSpPr>
        <p:spPr>
          <a:xfrm>
            <a:off x="2091548" y="4862433"/>
            <a:ext cx="21837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86" name="Google Shape;186;p28"/>
          <p:cNvSpPr txBox="1">
            <a:spLocks noGrp="1"/>
          </p:cNvSpPr>
          <p:nvPr>
            <p:ph type="title" idx="5"/>
          </p:nvPr>
        </p:nvSpPr>
        <p:spPr>
          <a:xfrm>
            <a:off x="5993373" y="2504367"/>
            <a:ext cx="21837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8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7" name="Google Shape;187;p28"/>
          <p:cNvSpPr txBox="1">
            <a:spLocks noGrp="1"/>
          </p:cNvSpPr>
          <p:nvPr>
            <p:ph type="subTitle" idx="6"/>
          </p:nvPr>
        </p:nvSpPr>
        <p:spPr>
          <a:xfrm>
            <a:off x="5993373" y="2920200"/>
            <a:ext cx="21837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88" name="Google Shape;188;p28"/>
          <p:cNvSpPr txBox="1">
            <a:spLocks noGrp="1"/>
          </p:cNvSpPr>
          <p:nvPr>
            <p:ph type="title" idx="7"/>
          </p:nvPr>
        </p:nvSpPr>
        <p:spPr>
          <a:xfrm>
            <a:off x="5993373" y="4446600"/>
            <a:ext cx="21837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8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9" name="Google Shape;189;p28"/>
          <p:cNvSpPr txBox="1">
            <a:spLocks noGrp="1"/>
          </p:cNvSpPr>
          <p:nvPr>
            <p:ph type="subTitle" idx="8"/>
          </p:nvPr>
        </p:nvSpPr>
        <p:spPr>
          <a:xfrm>
            <a:off x="5993373" y="4862433"/>
            <a:ext cx="21837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9976962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hanks + Credits">
  <p:cSld name="Thanks + Credits">
    <p:spTree>
      <p:nvGrpSpPr>
        <p:cNvPr id="1" name="Shape 190"/>
        <p:cNvGrpSpPr/>
        <p:nvPr/>
      </p:nvGrpSpPr>
      <p:grpSpPr>
        <a:xfrm>
          <a:off x="0" y="0"/>
          <a:ext cx="0" cy="0"/>
          <a:chOff x="0" y="0"/>
          <a:chExt cx="0" cy="0"/>
        </a:xfrm>
      </p:grpSpPr>
      <p:sp>
        <p:nvSpPr>
          <p:cNvPr id="191" name="Google Shape;191;p29"/>
          <p:cNvSpPr/>
          <p:nvPr/>
        </p:nvSpPr>
        <p:spPr>
          <a:xfrm>
            <a:off x="0" y="2085500"/>
            <a:ext cx="7116300" cy="48468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2" name="Google Shape;192;p29"/>
          <p:cNvSpPr txBox="1">
            <a:spLocks noGrp="1"/>
          </p:cNvSpPr>
          <p:nvPr>
            <p:ph type="title"/>
          </p:nvPr>
        </p:nvSpPr>
        <p:spPr>
          <a:xfrm>
            <a:off x="1159050" y="896000"/>
            <a:ext cx="4387200" cy="11224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4800"/>
              <a:buNone/>
              <a:defRPr sz="48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93" name="Google Shape;193;p29"/>
          <p:cNvSpPr txBox="1">
            <a:spLocks noGrp="1"/>
          </p:cNvSpPr>
          <p:nvPr>
            <p:ph type="subTitle" idx="1"/>
          </p:nvPr>
        </p:nvSpPr>
        <p:spPr>
          <a:xfrm>
            <a:off x="1159050" y="2606200"/>
            <a:ext cx="2946900" cy="1988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
        <p:nvSpPr>
          <p:cNvPr id="194" name="Google Shape;194;p29"/>
          <p:cNvSpPr txBox="1"/>
          <p:nvPr/>
        </p:nvSpPr>
        <p:spPr>
          <a:xfrm>
            <a:off x="1159050" y="4275700"/>
            <a:ext cx="3148800" cy="1358800"/>
          </a:xfrm>
          <a:prstGeom prst="rect">
            <a:avLst/>
          </a:prstGeom>
          <a:noFill/>
          <a:ln>
            <a:noFill/>
          </a:ln>
        </p:spPr>
        <p:txBody>
          <a:bodyPr spcFirstLastPara="1" wrap="square" lIns="91425" tIns="91425" rIns="91425" bIns="91425" anchor="t" anchorCtr="0">
            <a:noAutofit/>
          </a:bodyPr>
          <a:lstStyle/>
          <a:p>
            <a:pPr marL="0" lvl="0" indent="0" algn="l" rtl="0">
              <a:spcBef>
                <a:spcPts val="300"/>
              </a:spcBef>
              <a:spcAft>
                <a:spcPts val="0"/>
              </a:spcAft>
              <a:buNone/>
            </a:pPr>
            <a:r>
              <a:rPr lang="en" sz="1000">
                <a:solidFill>
                  <a:schemeClr val="accent4"/>
                </a:solidFill>
                <a:latin typeface="Open Sans"/>
                <a:ea typeface="Open Sans"/>
                <a:cs typeface="Open Sans"/>
                <a:sym typeface="Open Sans"/>
              </a:rPr>
              <a:t>CREDITS: This presentation template was created by </a:t>
            </a:r>
            <a:r>
              <a:rPr lang="en" sz="1000" b="1">
                <a:solidFill>
                  <a:schemeClr val="accent4"/>
                </a:solidFill>
                <a:uFill>
                  <a:noFill/>
                </a:uFill>
                <a:latin typeface="Open Sans"/>
                <a:ea typeface="Open Sans"/>
                <a:cs typeface="Open Sans"/>
                <a:sym typeface="Open Sans"/>
                <a:hlinkClick r:id="rId2">
                  <a:extLst>
                    <a:ext uri="{A12FA001-AC4F-418D-AE19-62706E023703}">
                      <ahyp:hlinkClr xmlns:ahyp="http://schemas.microsoft.com/office/drawing/2018/hyperlinkcolor" val="tx"/>
                    </a:ext>
                  </a:extLst>
                </a:hlinkClick>
              </a:rPr>
              <a:t>Slidesgo</a:t>
            </a:r>
            <a:r>
              <a:rPr lang="en" sz="1000">
                <a:solidFill>
                  <a:schemeClr val="accent4"/>
                </a:solidFill>
                <a:latin typeface="Open Sans"/>
                <a:ea typeface="Open Sans"/>
                <a:cs typeface="Open Sans"/>
                <a:sym typeface="Open Sans"/>
              </a:rPr>
              <a:t>, including icons by </a:t>
            </a:r>
            <a:r>
              <a:rPr lang="en" sz="1000" b="1">
                <a:solidFill>
                  <a:schemeClr val="accent4"/>
                </a:solidFill>
                <a:uFill>
                  <a:noFill/>
                </a:u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Flaticon</a:t>
            </a:r>
            <a:r>
              <a:rPr lang="en" sz="1000">
                <a:solidFill>
                  <a:schemeClr val="accent4"/>
                </a:solidFill>
                <a:latin typeface="Open Sans"/>
                <a:ea typeface="Open Sans"/>
                <a:cs typeface="Open Sans"/>
                <a:sym typeface="Open Sans"/>
              </a:rPr>
              <a:t>, and infographics &amp; images by </a:t>
            </a:r>
            <a:r>
              <a:rPr lang="en" sz="1000" b="1">
                <a:solidFill>
                  <a:schemeClr val="accent4"/>
                </a:solidFill>
                <a:uFill>
                  <a:noFill/>
                </a:uFill>
                <a:latin typeface="Open Sans"/>
                <a:ea typeface="Open Sans"/>
                <a:cs typeface="Open Sans"/>
                <a:sym typeface="Open Sans"/>
                <a:hlinkClick r:id="rId4">
                  <a:extLst>
                    <a:ext uri="{A12FA001-AC4F-418D-AE19-62706E023703}">
                      <ahyp:hlinkClr xmlns:ahyp="http://schemas.microsoft.com/office/drawing/2018/hyperlinkcolor" val="tx"/>
                    </a:ext>
                  </a:extLst>
                </a:hlinkClick>
              </a:rPr>
              <a:t>Freepik</a:t>
            </a:r>
            <a:r>
              <a:rPr lang="en" sz="1000">
                <a:solidFill>
                  <a:schemeClr val="accent4"/>
                </a:solidFill>
                <a:latin typeface="Open Sans"/>
                <a:ea typeface="Open Sans"/>
                <a:cs typeface="Open Sans"/>
                <a:sym typeface="Open Sans"/>
              </a:rPr>
              <a:t>. </a:t>
            </a:r>
            <a:endParaRPr sz="1000">
              <a:solidFill>
                <a:schemeClr val="accent4"/>
              </a:solidFill>
              <a:latin typeface="Open Sans"/>
              <a:ea typeface="Open Sans"/>
              <a:cs typeface="Open Sans"/>
              <a:sym typeface="Open Sans"/>
            </a:endParaRPr>
          </a:p>
          <a:p>
            <a:pPr marL="0" lvl="0" indent="0" algn="l" rtl="0">
              <a:spcBef>
                <a:spcPts val="300"/>
              </a:spcBef>
              <a:spcAft>
                <a:spcPts val="0"/>
              </a:spcAft>
              <a:buNone/>
            </a:pPr>
            <a:endParaRPr sz="1000" b="1">
              <a:solidFill>
                <a:schemeClr val="accent4"/>
              </a:solidFill>
              <a:latin typeface="Open Sans"/>
              <a:ea typeface="Open Sans"/>
              <a:cs typeface="Open Sans"/>
              <a:sym typeface="Open Sans"/>
            </a:endParaRPr>
          </a:p>
        </p:txBody>
      </p:sp>
    </p:spTree>
    <p:extLst>
      <p:ext uri="{BB962C8B-B14F-4D97-AF65-F5344CB8AC3E}">
        <p14:creationId xmlns:p14="http://schemas.microsoft.com/office/powerpoint/2010/main" val="1710104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4"/>
          <p:cNvSpPr>
            <a:spLocks noGrp="1"/>
          </p:cNvSpPr>
          <p:nvPr>
            <p:ph type="dt" sz="half" idx="10"/>
          </p:nvPr>
        </p:nvSpPr>
        <p:spPr/>
        <p:txBody>
          <a:bodyPr/>
          <a:lstStyle/>
          <a:p>
            <a:fld id="{E5B21596-E090-47BE-A5F0-F0BECE06FF52}" type="datetimeFigureOut">
              <a:rPr lang="en-GB" smtClean="0"/>
              <a:t>02/12/2022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FEF62E-E588-4C04-9DE0-42AB0919195D}" type="slidenum">
              <a:rPr lang="en-GB" smtClean="0"/>
              <a:t>‹#›</a:t>
            </a:fld>
            <a:endParaRPr lang="en-GB"/>
          </a:p>
        </p:txBody>
      </p:sp>
    </p:spTree>
    <p:extLst>
      <p:ext uri="{BB962C8B-B14F-4D97-AF65-F5344CB8AC3E}">
        <p14:creationId xmlns:p14="http://schemas.microsoft.com/office/powerpoint/2010/main" val="308010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Content Placeholder 3"/>
          <p:cNvSpPr>
            <a:spLocks noGrp="1"/>
          </p:cNvSpPr>
          <p:nvPr>
            <p:ph sz="half" idx="2"/>
          </p:nvPr>
        </p:nvSpPr>
        <p:spPr>
          <a:xfrm>
            <a:off x="629842" y="2505075"/>
            <a:ext cx="3868340"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Content Placeholder 5"/>
          <p:cNvSpPr>
            <a:spLocks noGrp="1"/>
          </p:cNvSpPr>
          <p:nvPr>
            <p:ph sz="quarter" idx="4"/>
          </p:nvPr>
        </p:nvSpPr>
        <p:spPr>
          <a:xfrm>
            <a:off x="4629150" y="2505075"/>
            <a:ext cx="3887391"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E5B21596-E090-47BE-A5F0-F0BECE06FF52}" type="datetimeFigureOut">
              <a:rPr lang="en-GB" smtClean="0"/>
              <a:t>02/12/2022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1FEF62E-E588-4C04-9DE0-42AB0919195D}" type="slidenum">
              <a:rPr lang="en-GB" smtClean="0"/>
              <a:t>‹#›</a:t>
            </a:fld>
            <a:endParaRPr lang="en-GB"/>
          </a:p>
        </p:txBody>
      </p:sp>
    </p:spTree>
    <p:extLst>
      <p:ext uri="{BB962C8B-B14F-4D97-AF65-F5344CB8AC3E}">
        <p14:creationId xmlns:p14="http://schemas.microsoft.com/office/powerpoint/2010/main" val="2927305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Date Placeholder 2"/>
          <p:cNvSpPr>
            <a:spLocks noGrp="1"/>
          </p:cNvSpPr>
          <p:nvPr>
            <p:ph type="dt" sz="half" idx="10"/>
          </p:nvPr>
        </p:nvSpPr>
        <p:spPr/>
        <p:txBody>
          <a:bodyPr/>
          <a:lstStyle/>
          <a:p>
            <a:fld id="{E5B21596-E090-47BE-A5F0-F0BECE06FF52}" type="datetimeFigureOut">
              <a:rPr lang="en-GB" smtClean="0"/>
              <a:t>02/12/2022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1FEF62E-E588-4C04-9DE0-42AB0919195D}" type="slidenum">
              <a:rPr lang="en-GB" smtClean="0"/>
              <a:t>‹#›</a:t>
            </a:fld>
            <a:endParaRPr lang="en-GB"/>
          </a:p>
        </p:txBody>
      </p:sp>
    </p:spTree>
    <p:extLst>
      <p:ext uri="{BB962C8B-B14F-4D97-AF65-F5344CB8AC3E}">
        <p14:creationId xmlns:p14="http://schemas.microsoft.com/office/powerpoint/2010/main" val="2637054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21596-E090-47BE-A5F0-F0BECE06FF52}" type="datetimeFigureOut">
              <a:rPr lang="en-GB" smtClean="0"/>
              <a:t>02/12/2022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1FEF62E-E588-4C04-9DE0-42AB0919195D}" type="slidenum">
              <a:rPr lang="en-GB" smtClean="0"/>
              <a:t>‹#›</a:t>
            </a:fld>
            <a:endParaRPr lang="en-GB"/>
          </a:p>
        </p:txBody>
      </p:sp>
    </p:spTree>
    <p:extLst>
      <p:ext uri="{BB962C8B-B14F-4D97-AF65-F5344CB8AC3E}">
        <p14:creationId xmlns:p14="http://schemas.microsoft.com/office/powerpoint/2010/main" val="849887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PT"/>
              <a:t>Clique para editar o estilo de título do Modelo Global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E5B21596-E090-47BE-A5F0-F0BECE06FF52}" type="datetimeFigureOut">
              <a:rPr lang="en-GB" smtClean="0"/>
              <a:t>02/12/2022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FEF62E-E588-4C04-9DE0-42AB0919195D}" type="slidenum">
              <a:rPr lang="en-GB" smtClean="0"/>
              <a:t>‹#›</a:t>
            </a:fld>
            <a:endParaRPr lang="en-GB"/>
          </a:p>
        </p:txBody>
      </p:sp>
    </p:spTree>
    <p:extLst>
      <p:ext uri="{BB962C8B-B14F-4D97-AF65-F5344CB8AC3E}">
        <p14:creationId xmlns:p14="http://schemas.microsoft.com/office/powerpoint/2010/main" val="162834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a:t>Clique no ícone para adicionar uma imagem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E5B21596-E090-47BE-A5F0-F0BECE06FF52}" type="datetimeFigureOut">
              <a:rPr lang="en-GB" smtClean="0"/>
              <a:t>02/12/2022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FEF62E-E588-4C04-9DE0-42AB0919195D}" type="slidenum">
              <a:rPr lang="en-GB" smtClean="0"/>
              <a:t>‹#›</a:t>
            </a:fld>
            <a:endParaRPr lang="en-GB"/>
          </a:p>
        </p:txBody>
      </p:sp>
    </p:spTree>
    <p:extLst>
      <p:ext uri="{BB962C8B-B14F-4D97-AF65-F5344CB8AC3E}">
        <p14:creationId xmlns:p14="http://schemas.microsoft.com/office/powerpoint/2010/main" val="1577425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21596-E090-47BE-A5F0-F0BECE06FF52}" type="datetimeFigureOut">
              <a:rPr lang="en-GB" smtClean="0"/>
              <a:t>02/12/2022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FEF62E-E588-4C04-9DE0-42AB0919195D}" type="slidenum">
              <a:rPr lang="en-GB" smtClean="0"/>
              <a:t>‹#›</a:t>
            </a:fld>
            <a:endParaRPr lang="en-GB"/>
          </a:p>
        </p:txBody>
      </p:sp>
    </p:spTree>
    <p:extLst>
      <p:ext uri="{BB962C8B-B14F-4D97-AF65-F5344CB8AC3E}">
        <p14:creationId xmlns:p14="http://schemas.microsoft.com/office/powerpoint/2010/main" val="3260045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noAutofit/>
          </a:bodyPr>
          <a:lstStyle>
            <a:lvl1pPr lvl="0">
              <a:lnSpc>
                <a:spcPct val="100000"/>
              </a:lnSpc>
              <a:spcBef>
                <a:spcPts val="0"/>
              </a:spcBef>
              <a:spcAft>
                <a:spcPts val="0"/>
              </a:spcAft>
              <a:buClr>
                <a:schemeClr val="accent4"/>
              </a:buClr>
              <a:buSzPts val="2800"/>
              <a:buFont typeface="Righteous"/>
              <a:buNone/>
              <a:defRPr sz="2800">
                <a:solidFill>
                  <a:schemeClr val="accent4"/>
                </a:solidFill>
                <a:latin typeface="Righteous"/>
                <a:ea typeface="Righteous"/>
                <a:cs typeface="Righteous"/>
                <a:sym typeface="Righteous"/>
              </a:defRPr>
            </a:lvl1pPr>
            <a:lvl2pPr lvl="1">
              <a:lnSpc>
                <a:spcPct val="100000"/>
              </a:lnSpc>
              <a:spcBef>
                <a:spcPts val="0"/>
              </a:spcBef>
              <a:spcAft>
                <a:spcPts val="0"/>
              </a:spcAft>
              <a:buClr>
                <a:schemeClr val="accent4"/>
              </a:buClr>
              <a:buSzPts val="2800"/>
              <a:buNone/>
              <a:defRPr sz="2800">
                <a:solidFill>
                  <a:schemeClr val="accent4"/>
                </a:solidFill>
              </a:defRPr>
            </a:lvl2pPr>
            <a:lvl3pPr lvl="2">
              <a:lnSpc>
                <a:spcPct val="100000"/>
              </a:lnSpc>
              <a:spcBef>
                <a:spcPts val="0"/>
              </a:spcBef>
              <a:spcAft>
                <a:spcPts val="0"/>
              </a:spcAft>
              <a:buClr>
                <a:schemeClr val="accent4"/>
              </a:buClr>
              <a:buSzPts val="2800"/>
              <a:buNone/>
              <a:defRPr sz="2800">
                <a:solidFill>
                  <a:schemeClr val="accent4"/>
                </a:solidFill>
              </a:defRPr>
            </a:lvl3pPr>
            <a:lvl4pPr lvl="3">
              <a:lnSpc>
                <a:spcPct val="100000"/>
              </a:lnSpc>
              <a:spcBef>
                <a:spcPts val="0"/>
              </a:spcBef>
              <a:spcAft>
                <a:spcPts val="0"/>
              </a:spcAft>
              <a:buClr>
                <a:schemeClr val="accent4"/>
              </a:buClr>
              <a:buSzPts val="2800"/>
              <a:buNone/>
              <a:defRPr sz="2800">
                <a:solidFill>
                  <a:schemeClr val="accent4"/>
                </a:solidFill>
              </a:defRPr>
            </a:lvl4pPr>
            <a:lvl5pPr lvl="4">
              <a:lnSpc>
                <a:spcPct val="100000"/>
              </a:lnSpc>
              <a:spcBef>
                <a:spcPts val="0"/>
              </a:spcBef>
              <a:spcAft>
                <a:spcPts val="0"/>
              </a:spcAft>
              <a:buClr>
                <a:schemeClr val="accent4"/>
              </a:buClr>
              <a:buSzPts val="2800"/>
              <a:buNone/>
              <a:defRPr sz="2800">
                <a:solidFill>
                  <a:schemeClr val="accent4"/>
                </a:solidFill>
              </a:defRPr>
            </a:lvl5pPr>
            <a:lvl6pPr lvl="5">
              <a:lnSpc>
                <a:spcPct val="100000"/>
              </a:lnSpc>
              <a:spcBef>
                <a:spcPts val="0"/>
              </a:spcBef>
              <a:spcAft>
                <a:spcPts val="0"/>
              </a:spcAft>
              <a:buClr>
                <a:schemeClr val="accent4"/>
              </a:buClr>
              <a:buSzPts val="2800"/>
              <a:buNone/>
              <a:defRPr sz="2800">
                <a:solidFill>
                  <a:schemeClr val="accent4"/>
                </a:solidFill>
              </a:defRPr>
            </a:lvl6pPr>
            <a:lvl7pPr lvl="6">
              <a:lnSpc>
                <a:spcPct val="100000"/>
              </a:lnSpc>
              <a:spcBef>
                <a:spcPts val="0"/>
              </a:spcBef>
              <a:spcAft>
                <a:spcPts val="0"/>
              </a:spcAft>
              <a:buClr>
                <a:schemeClr val="accent4"/>
              </a:buClr>
              <a:buSzPts val="2800"/>
              <a:buNone/>
              <a:defRPr sz="2800">
                <a:solidFill>
                  <a:schemeClr val="accent4"/>
                </a:solidFill>
              </a:defRPr>
            </a:lvl7pPr>
            <a:lvl8pPr lvl="7">
              <a:lnSpc>
                <a:spcPct val="100000"/>
              </a:lnSpc>
              <a:spcBef>
                <a:spcPts val="0"/>
              </a:spcBef>
              <a:spcAft>
                <a:spcPts val="0"/>
              </a:spcAft>
              <a:buClr>
                <a:schemeClr val="accent4"/>
              </a:buClr>
              <a:buSzPts val="2800"/>
              <a:buNone/>
              <a:defRPr sz="2800">
                <a:solidFill>
                  <a:schemeClr val="accent4"/>
                </a:solidFill>
              </a:defRPr>
            </a:lvl8pPr>
            <a:lvl9pPr lvl="8">
              <a:lnSpc>
                <a:spcPct val="100000"/>
              </a:lnSpc>
              <a:spcBef>
                <a:spcPts val="0"/>
              </a:spcBef>
              <a:spcAft>
                <a:spcPts val="0"/>
              </a:spcAft>
              <a:buClr>
                <a:schemeClr val="accent4"/>
              </a:buClr>
              <a:buSzPts val="2800"/>
              <a:buNone/>
              <a:defRPr sz="2800">
                <a:solidFill>
                  <a:schemeClr val="accent4"/>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4"/>
              </a:buClr>
              <a:buSzPts val="1800"/>
              <a:buFont typeface="Open Sans"/>
              <a:buChar char="●"/>
              <a:defRPr sz="1800">
                <a:solidFill>
                  <a:schemeClr val="accent4"/>
                </a:solidFill>
                <a:latin typeface="Open Sans"/>
                <a:ea typeface="Open Sans"/>
                <a:cs typeface="Open Sans"/>
                <a:sym typeface="Open Sans"/>
              </a:defRPr>
            </a:lvl1pPr>
            <a:lvl2pPr marL="914400" lvl="1"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2pPr>
            <a:lvl3pPr marL="1371600" lvl="2"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3pPr>
            <a:lvl4pPr marL="1828800" lvl="3"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4pPr>
            <a:lvl5pPr marL="2286000" lvl="4"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5pPr>
            <a:lvl6pPr marL="2743200" lvl="5"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6pPr>
            <a:lvl7pPr marL="3200400" lvl="6"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7pPr>
            <a:lvl8pPr marL="3657600" lvl="7"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8pPr>
            <a:lvl9pPr marL="4114800" lvl="8" indent="-317500">
              <a:lnSpc>
                <a:spcPct val="100000"/>
              </a:lnSpc>
              <a:spcBef>
                <a:spcPts val="1600"/>
              </a:spcBef>
              <a:spcAft>
                <a:spcPts val="1600"/>
              </a:spcAft>
              <a:buClr>
                <a:schemeClr val="accent4"/>
              </a:buClr>
              <a:buSzPts val="1400"/>
              <a:buFont typeface="Open Sans"/>
              <a:buChar char="■"/>
              <a:defRPr>
                <a:solidFill>
                  <a:schemeClr val="accent4"/>
                </a:solidFill>
                <a:latin typeface="Open Sans"/>
                <a:ea typeface="Open Sans"/>
                <a:cs typeface="Open Sans"/>
                <a:sym typeface="Open Sans"/>
              </a:defRPr>
            </a:lvl9pPr>
          </a:lstStyle>
          <a:p>
            <a:endParaRPr/>
          </a:p>
        </p:txBody>
      </p:sp>
    </p:spTree>
    <p:extLst>
      <p:ext uri="{BB962C8B-B14F-4D97-AF65-F5344CB8AC3E}">
        <p14:creationId xmlns:p14="http://schemas.microsoft.com/office/powerpoint/2010/main" val="3495570940"/>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www.linkedin.com/company/sgroup-universities-europe-network/" TargetMode="External"/><Relationship Id="rId3" Type="http://schemas.openxmlformats.org/officeDocument/2006/relationships/image" Target="../media/image3.png"/><Relationship Id="rId7"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facebook.com/sgroupunis/" TargetMode="External"/><Relationship Id="rId5" Type="http://schemas.openxmlformats.org/officeDocument/2006/relationships/hyperlink" Target="https://twitter.com/SGroupNetwork" TargetMode="External"/><Relationship Id="rId4" Type="http://schemas.openxmlformats.org/officeDocument/2006/relationships/hyperlink" Target="http://www.sgroup-unis.eu/" TargetMode="External"/><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www.sun.ac.za/english" TargetMode="External"/><Relationship Id="rId3" Type="http://schemas.openxmlformats.org/officeDocument/2006/relationships/image" Target="../media/image3.png"/><Relationship Id="rId7" Type="http://schemas.openxmlformats.org/officeDocument/2006/relationships/hyperlink" Target="https://www.latrobe.edu.au/"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uniandes.edu.co/" TargetMode="External"/><Relationship Id="rId5" Type="http://schemas.openxmlformats.org/officeDocument/2006/relationships/hyperlink" Target="http://www.ysmu.am/" TargetMode="External"/><Relationship Id="rId4" Type="http://schemas.openxmlformats.org/officeDocument/2006/relationships/hyperlink" Target="http://en.shisu.edu.cn/" TargetMode="External"/><Relationship Id="rId9" Type="http://schemas.openxmlformats.org/officeDocument/2006/relationships/hyperlink" Target="https://www.osu.edu/"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a:extLst>
              <a:ext uri="{FF2B5EF4-FFF2-40B4-BE49-F238E27FC236}">
                <a16:creationId xmlns:a16="http://schemas.microsoft.com/office/drawing/2014/main" id="{8BAB8129-D44D-406E-8792-DA4B78394377}"/>
              </a:ext>
            </a:extLst>
          </p:cNvPr>
          <p:cNvSpPr>
            <a:spLocks noGrp="1"/>
          </p:cNvSpPr>
          <p:nvPr>
            <p:ph type="title"/>
          </p:nvPr>
        </p:nvSpPr>
        <p:spPr>
          <a:xfrm>
            <a:off x="1173687" y="4927378"/>
            <a:ext cx="7066500" cy="572700"/>
          </a:xfrm>
        </p:spPr>
        <p:txBody>
          <a:bodyPr/>
          <a:lstStyle/>
          <a:p>
            <a:pPr algn="ctr"/>
            <a:r>
              <a:rPr lang="pt-PT" b="1" dirty="0" err="1">
                <a:solidFill>
                  <a:srgbClr val="002060"/>
                </a:solidFill>
                <a:latin typeface="Futura Now Headline" panose="020B0506030501020303" pitchFamily="34" charset="0"/>
              </a:rPr>
              <a:t>ICon</a:t>
            </a:r>
            <a:r>
              <a:rPr lang="pt-PT" b="1" dirty="0">
                <a:solidFill>
                  <a:srgbClr val="002060"/>
                </a:solidFill>
                <a:latin typeface="Futura Now Headline" panose="020B0506030501020303" pitchFamily="34" charset="0"/>
              </a:rPr>
              <a:t> Programme 2023</a:t>
            </a:r>
            <a:endParaRPr lang="pt-PT" dirty="0">
              <a:solidFill>
                <a:srgbClr val="002060"/>
              </a:solidFill>
              <a:latin typeface="Futura Now Headline" panose="020B0506030501020303" pitchFamily="34" charset="0"/>
            </a:endParaRPr>
          </a:p>
        </p:txBody>
      </p:sp>
      <p:pic>
        <p:nvPicPr>
          <p:cNvPr id="4" name="Imagem 3">
            <a:extLst>
              <a:ext uri="{FF2B5EF4-FFF2-40B4-BE49-F238E27FC236}">
                <a16:creationId xmlns:a16="http://schemas.microsoft.com/office/drawing/2014/main" id="{2BC20F96-11A4-4B9D-8684-7ED5D91980C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65125" y="1285875"/>
            <a:ext cx="2559050" cy="1000125"/>
          </a:xfrm>
          <a:prstGeom prst="rect">
            <a:avLst/>
          </a:prstGeom>
          <a:noFill/>
          <a:ln>
            <a:noFill/>
          </a:ln>
        </p:spPr>
      </p:pic>
      <p:pic>
        <p:nvPicPr>
          <p:cNvPr id="5" name="Imagem 4">
            <a:extLst>
              <a:ext uri="{FF2B5EF4-FFF2-40B4-BE49-F238E27FC236}">
                <a16:creationId xmlns:a16="http://schemas.microsoft.com/office/drawing/2014/main" id="{40761EB1-EB14-4EF9-9EDD-BE332B9A0B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049" y="1887158"/>
            <a:ext cx="3025776" cy="2684843"/>
          </a:xfrm>
          <a:prstGeom prst="rect">
            <a:avLst/>
          </a:prstGeom>
        </p:spPr>
      </p:pic>
    </p:spTree>
    <p:extLst>
      <p:ext uri="{BB962C8B-B14F-4D97-AF65-F5344CB8AC3E}">
        <p14:creationId xmlns:p14="http://schemas.microsoft.com/office/powerpoint/2010/main" val="215657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21105" y="1158705"/>
            <a:ext cx="8229990" cy="5395323"/>
          </a:xfrm>
          <a:prstGeom prst="rect">
            <a:avLst/>
          </a:prstGeom>
          <a:noFill/>
        </p:spPr>
        <p:txBody>
          <a:bodyPr wrap="square" rtlCol="0">
            <a:spAutoFit/>
          </a:bodyPr>
          <a:lstStyle/>
          <a:p>
            <a:pPr>
              <a:lnSpc>
                <a:spcPct val="115000"/>
              </a:lnSpc>
              <a:spcBef>
                <a:spcPts val="1800"/>
              </a:spcBef>
            </a:pPr>
            <a:r>
              <a:rPr lang="pt-PT" sz="2800" b="1" dirty="0">
                <a:latin typeface="Futura Now Headline" panose="020B0506030501020303" pitchFamily="34" charset="0"/>
              </a:rPr>
              <a:t>2.3. </a:t>
            </a:r>
            <a:r>
              <a:rPr lang="pt-PT" sz="2800" b="1" dirty="0" err="1">
                <a:latin typeface="Futura Now Headline" panose="020B0506030501020303" pitchFamily="34" charset="0"/>
              </a:rPr>
              <a:t>Evaluation</a:t>
            </a:r>
            <a:br>
              <a:rPr lang="pt-PT" sz="2800" b="1" dirty="0">
                <a:latin typeface="Futura Now Headline" panose="020B0506030501020303" pitchFamily="34" charset="0"/>
              </a:rPr>
            </a:br>
            <a:endParaRPr lang="pt-PT" sz="1800" b="1" kern="1400" cap="small" spc="-50" dirty="0">
              <a:solidFill>
                <a:srgbClr val="1F3864"/>
              </a:solidFill>
              <a:effectLst/>
              <a:latin typeface="Tw Cen MT" panose="020B0602020104020603" pitchFamily="34" charset="0"/>
              <a:ea typeface="DengXian Light" panose="02010600030101010101" pitchFamily="2" charset="-122"/>
              <a:cs typeface="Calibri" panose="020F0502020204030204" pitchFamily="34" charset="0"/>
            </a:endParaRPr>
          </a:p>
          <a:p>
            <a:r>
              <a:rPr lang="en-GB" dirty="0">
                <a:solidFill>
                  <a:srgbClr val="000000"/>
                </a:solidFill>
                <a:latin typeface="Calibri" panose="020F0502020204030204" pitchFamily="34" charset="0"/>
                <a:ea typeface="Times New Roman" panose="02020603050405020304" pitchFamily="18" charset="0"/>
                <a:cs typeface="Calibri" panose="020F0502020204030204" pitchFamily="34" charset="0"/>
              </a:rPr>
              <a:t>Grants are awarded in a first-come, first-served basis and evaluated with the following </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criteria and weighting factors:</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Motivation of the candidate – 15%</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Previous experience and relevance of the work programme – 20%</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Expected impact for the home institution (SGroup member) – 25%</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Expected impact for the host institution (SGroup associate member or other) – 20%</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Relevance of the proposal for the SGroup network – 20% </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PT"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r>
              <a:rPr lang="en-GB" sz="1800" dirty="0">
                <a:effectLst/>
                <a:latin typeface="Calibri" panose="020F0502020204030204" pitchFamily="34" charset="0"/>
                <a:ea typeface="Times New Roman" panose="02020603050405020304" pitchFamily="18" charset="0"/>
                <a:cs typeface="Calibri" panose="020F0502020204030204" pitchFamily="34" charset="0"/>
              </a:rPr>
              <a:t>The SGroup </a:t>
            </a:r>
            <a:r>
              <a:rPr lang="en-GB" sz="1800" dirty="0" err="1">
                <a:effectLst/>
                <a:latin typeface="Calibri" panose="020F0502020204030204" pitchFamily="34" charset="0"/>
                <a:ea typeface="Times New Roman" panose="02020603050405020304" pitchFamily="18" charset="0"/>
                <a:cs typeface="Calibri" panose="020F0502020204030204" pitchFamily="34" charset="0"/>
              </a:rPr>
              <a:t>ICon</a:t>
            </a:r>
            <a:r>
              <a:rPr lang="en-GB" sz="1800" dirty="0">
                <a:effectLst/>
                <a:latin typeface="Calibri" panose="020F0502020204030204" pitchFamily="34" charset="0"/>
                <a:ea typeface="Times New Roman" panose="02020603050405020304" pitchFamily="18" charset="0"/>
                <a:cs typeface="Calibri" panose="020F0502020204030204" pitchFamily="34" charset="0"/>
              </a:rPr>
              <a:t> Selection Committee will evaluate the candidates within 15 working days (around 3 weeks) after the submission of the application and results will be sent by email as soon as they are available.</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t-PT" sz="2800" b="1" dirty="0">
              <a:latin typeface="Futura Now Headline" panose="020B0506030501020303" pitchFamily="34" charset="0"/>
            </a:endParaRPr>
          </a:p>
        </p:txBody>
      </p:sp>
    </p:spTree>
    <p:extLst>
      <p:ext uri="{BB962C8B-B14F-4D97-AF65-F5344CB8AC3E}">
        <p14:creationId xmlns:p14="http://schemas.microsoft.com/office/powerpoint/2010/main" val="550785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21105" y="1158705"/>
            <a:ext cx="7751776" cy="5698483"/>
          </a:xfrm>
          <a:prstGeom prst="rect">
            <a:avLst/>
          </a:prstGeom>
          <a:noFill/>
        </p:spPr>
        <p:txBody>
          <a:bodyPr wrap="square" rtlCol="0">
            <a:spAutoFit/>
          </a:bodyPr>
          <a:lstStyle/>
          <a:p>
            <a:pPr>
              <a:lnSpc>
                <a:spcPct val="115000"/>
              </a:lnSpc>
              <a:spcBef>
                <a:spcPts val="1800"/>
              </a:spcBef>
            </a:pPr>
            <a:r>
              <a:rPr lang="pt-PT" sz="2800" b="1" dirty="0">
                <a:latin typeface="Futura Now Headline" panose="020B0506030501020303" pitchFamily="34" charset="0"/>
              </a:rPr>
              <a:t>3. </a:t>
            </a:r>
            <a:r>
              <a:rPr lang="pt-PT" sz="2800" b="1" dirty="0" err="1">
                <a:latin typeface="Futura Now Headline" panose="020B0506030501020303" pitchFamily="34" charset="0"/>
              </a:rPr>
              <a:t>Functioning</a:t>
            </a:r>
            <a:r>
              <a:rPr lang="pt-PT" sz="2800" b="1" dirty="0">
                <a:latin typeface="Futura Now Headline" panose="020B0506030501020303" pitchFamily="34" charset="0"/>
              </a:rPr>
              <a:t> </a:t>
            </a:r>
            <a:r>
              <a:rPr lang="pt-PT" sz="2800" b="1" dirty="0" err="1">
                <a:latin typeface="Futura Now Headline" panose="020B0506030501020303" pitchFamily="34" charset="0"/>
              </a:rPr>
              <a:t>of</a:t>
            </a:r>
            <a:r>
              <a:rPr lang="pt-PT" sz="2800" b="1" dirty="0">
                <a:latin typeface="Futura Now Headline" panose="020B0506030501020303" pitchFamily="34" charset="0"/>
              </a:rPr>
              <a:t> </a:t>
            </a:r>
            <a:r>
              <a:rPr lang="pt-PT" sz="2800" b="1" dirty="0" err="1">
                <a:latin typeface="Futura Now Headline" panose="020B0506030501020303" pitchFamily="34" charset="0"/>
              </a:rPr>
              <a:t>mobilities</a:t>
            </a:r>
            <a:r>
              <a:rPr lang="en-GB" sz="1800" b="0" u="sng" kern="0" cap="small" spc="0" dirty="0">
                <a:solidFill>
                  <a:srgbClr val="1F3864"/>
                </a:solidFill>
                <a:effectLst/>
                <a:latin typeface="Calibri" panose="020F0502020204030204" pitchFamily="34" charset="0"/>
                <a:ea typeface="Times New Roman" panose="02020603050405020304" pitchFamily="18" charset="0"/>
                <a:cs typeface="Times New Roman" panose="02020603050405020304" pitchFamily="18" charset="0"/>
              </a:rPr>
              <a:t> </a:t>
            </a:r>
            <a:br>
              <a:rPr lang="en-GB" sz="1800" b="0" u="sng" kern="0" cap="small" spc="0" dirty="0">
                <a:solidFill>
                  <a:srgbClr val="1F3864"/>
                </a:solidFill>
                <a:effectLst/>
                <a:latin typeface="Calibri" panose="020F0502020204030204" pitchFamily="34" charset="0"/>
                <a:ea typeface="Times New Roman" panose="02020603050405020304" pitchFamily="18" charset="0"/>
                <a:cs typeface="Times New Roman" panose="02020603050405020304" pitchFamily="18" charset="0"/>
              </a:rPr>
            </a:br>
            <a:endParaRPr lang="pt-PT" sz="1800" b="1" kern="1400" cap="small" spc="-50" dirty="0">
              <a:solidFill>
                <a:srgbClr val="1F3864"/>
              </a:solidFill>
              <a:effectLst/>
              <a:latin typeface="Tw Cen MT" panose="020B0602020104020603" pitchFamily="34" charset="0"/>
              <a:ea typeface="DengXian Light" panose="02010600030101010101" pitchFamily="2" charset="-122"/>
              <a:cs typeface="Calibri" panose="020F0502020204030204" pitchFamily="34" charset="0"/>
            </a:endParaRPr>
          </a:p>
          <a:p>
            <a:pPr marL="285750" indent="-285750" algn="just">
              <a:lnSpc>
                <a:spcPct val="115000"/>
              </a:lnSpc>
              <a:spcAft>
                <a:spcPts val="600"/>
              </a:spcAft>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Grantees are responsible for the practical organisation of the mobility and for ensuring the implementation of the work programme defined in their application (i.e. communication with the contact person at the host institution, doing the necessary arrangements - travel, insurance, accommodation, etc). </a:t>
            </a:r>
          </a:p>
          <a:p>
            <a:pPr marL="285750" indent="-285750" algn="just">
              <a:lnSpc>
                <a:spcPct val="115000"/>
              </a:lnSpc>
              <a:spcAft>
                <a:spcPts val="600"/>
              </a:spcAft>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The mobility can start as soon as the approval of the application is announced. </a:t>
            </a:r>
            <a:endParaRPr lang="pt-PT"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15000"/>
              </a:lnSpc>
              <a:spcAft>
                <a:spcPts val="600"/>
              </a:spcAft>
              <a:buFont typeface="Arial" panose="020B0604020202020204" pitchFamily="34" charset="0"/>
              <a:buChar char="•"/>
            </a:pPr>
            <a:r>
              <a:rPr lang="en-GB" dirty="0">
                <a:latin typeface="Calibri" panose="020F0502020204030204" pitchFamily="34" charset="0"/>
                <a:ea typeface="Times New Roman" panose="02020603050405020304" pitchFamily="18" charset="0"/>
                <a:cs typeface="Calibri" panose="020F0502020204030204" pitchFamily="34" charset="0"/>
              </a:rPr>
              <a:t>Grantees have to notify SGroup of this via email once </a:t>
            </a:r>
            <a:r>
              <a:rPr lang="en-GB" sz="1800" dirty="0">
                <a:effectLst/>
                <a:latin typeface="Calibri" panose="020F0502020204030204" pitchFamily="34" charset="0"/>
                <a:ea typeface="Times New Roman" panose="02020603050405020304" pitchFamily="18" charset="0"/>
                <a:cs typeface="Calibri" panose="020F0502020204030204" pitchFamily="34" charset="0"/>
              </a:rPr>
              <a:t>the mobility has started and present SGroup to the host institution (if not a member). Support materials will be provided.</a:t>
            </a:r>
            <a:endParaRPr lang="pt-PT"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15000"/>
              </a:lnSpc>
              <a:spcAft>
                <a:spcPts val="600"/>
              </a:spcAft>
              <a:buFont typeface="Arial" panose="020B0604020202020204" pitchFamily="34" charset="0"/>
              <a:buChar char="•"/>
            </a:pPr>
            <a:r>
              <a:rPr lang="pt-PT" dirty="0"/>
              <a:t>G</a:t>
            </a:r>
            <a:r>
              <a:rPr lang="en-GB" dirty="0" err="1"/>
              <a:t>rantees</a:t>
            </a:r>
            <a:r>
              <a:rPr lang="en-GB" dirty="0"/>
              <a:t> are encouraged to send short updates about the period of their stay abroad, via email, and contribute to the visibility of the </a:t>
            </a:r>
            <a:r>
              <a:rPr lang="en-GB" dirty="0" err="1"/>
              <a:t>ICon</a:t>
            </a:r>
            <a:r>
              <a:rPr lang="en-GB" dirty="0"/>
              <a:t> Programme by tagging SGroup </a:t>
            </a:r>
            <a:r>
              <a:rPr lang="pt-PT" dirty="0"/>
              <a:t>in social media.</a:t>
            </a:r>
          </a:p>
          <a:p>
            <a:pPr>
              <a:spcBef>
                <a:spcPts val="1800"/>
              </a:spcBef>
            </a:pPr>
            <a:endParaRPr lang="pt-PT" sz="2800" b="1" dirty="0">
              <a:latin typeface="Futura Now Headline" panose="020B0506030501020303" pitchFamily="34" charset="0"/>
            </a:endParaRPr>
          </a:p>
        </p:txBody>
      </p:sp>
    </p:spTree>
    <p:extLst>
      <p:ext uri="{BB962C8B-B14F-4D97-AF65-F5344CB8AC3E}">
        <p14:creationId xmlns:p14="http://schemas.microsoft.com/office/powerpoint/2010/main" val="3676282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21105" y="1158705"/>
            <a:ext cx="8229990" cy="4030591"/>
          </a:xfrm>
          <a:prstGeom prst="rect">
            <a:avLst/>
          </a:prstGeom>
          <a:noFill/>
        </p:spPr>
        <p:txBody>
          <a:bodyPr wrap="square" rtlCol="0">
            <a:spAutoFit/>
          </a:bodyPr>
          <a:lstStyle/>
          <a:p>
            <a:pPr>
              <a:lnSpc>
                <a:spcPct val="115000"/>
              </a:lnSpc>
              <a:spcBef>
                <a:spcPts val="1800"/>
              </a:spcBef>
            </a:pPr>
            <a:r>
              <a:rPr lang="pt-PT" sz="2800" b="1" dirty="0">
                <a:latin typeface="Futura Now Headline" panose="020B0506030501020303" pitchFamily="34" charset="0"/>
              </a:rPr>
              <a:t>3. </a:t>
            </a:r>
            <a:r>
              <a:rPr lang="pt-PT" sz="2800" b="1" dirty="0" err="1">
                <a:latin typeface="Futura Now Headline" panose="020B0506030501020303" pitchFamily="34" charset="0"/>
              </a:rPr>
              <a:t>After</a:t>
            </a:r>
            <a:r>
              <a:rPr lang="pt-PT" sz="2800" b="1" dirty="0">
                <a:latin typeface="Futura Now Headline" panose="020B0506030501020303" pitchFamily="34" charset="0"/>
              </a:rPr>
              <a:t> the </a:t>
            </a:r>
            <a:r>
              <a:rPr lang="pt-PT" sz="2800" b="1" dirty="0" err="1">
                <a:latin typeface="Futura Now Headline" panose="020B0506030501020303" pitchFamily="34" charset="0"/>
              </a:rPr>
              <a:t>mobility</a:t>
            </a:r>
            <a:endParaRPr lang="pt-PT" sz="1800" b="1" kern="1400" cap="small" spc="-50" dirty="0">
              <a:solidFill>
                <a:srgbClr val="1F3864"/>
              </a:solidFill>
              <a:effectLst/>
              <a:latin typeface="Tw Cen MT" panose="020B0602020104020603" pitchFamily="34" charset="0"/>
              <a:ea typeface="DengXian Light" panose="02010600030101010101" pitchFamily="2" charset="-122"/>
              <a:cs typeface="Calibri" panose="020F0502020204030204" pitchFamily="34" charset="0"/>
            </a:endParaRPr>
          </a:p>
          <a:p>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Grantees will be required to submit a final report based on a self-assessment with a special emphasis on the accomplished goals, both personal and institutional, and impact on the network. </a:t>
            </a:r>
            <a:br>
              <a:rPr lang="en-GB" sz="1800" dirty="0">
                <a:effectLst/>
                <a:latin typeface="Calibri" panose="020F0502020204030204" pitchFamily="34" charset="0"/>
                <a:ea typeface="Times New Roman" panose="02020603050405020304" pitchFamily="18" charset="0"/>
                <a:cs typeface="Calibri" panose="020F0502020204030204" pitchFamily="34" charset="0"/>
              </a:rPr>
            </a:br>
            <a:endParaRPr lang="en-GB" dirty="0">
              <a:latin typeface="Calibri" panose="020F0502020204030204" pitchFamily="34" charset="0"/>
              <a:ea typeface="Times New Roman" panose="02020603050405020304" pitchFamily="18" charset="0"/>
              <a:cs typeface="Calibri" panose="020F0502020204030204" pitchFamily="34" charset="0"/>
            </a:endParaRPr>
          </a:p>
          <a:p>
            <a:pPr marL="285750" indent="-285750">
              <a:lnSpc>
                <a:spcPct val="115000"/>
              </a:lnSpc>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The results of the evaluation will be analysed by the Executive Committee to make informed decisions about </a:t>
            </a:r>
            <a:r>
              <a:rPr lang="en-GB" sz="1800" dirty="0" err="1">
                <a:effectLst/>
                <a:latin typeface="Calibri" panose="020F0502020204030204" pitchFamily="34" charset="0"/>
                <a:ea typeface="Times New Roman" panose="02020603050405020304" pitchFamily="18" charset="0"/>
                <a:cs typeface="Calibri" panose="020F0502020204030204" pitchFamily="34" charset="0"/>
              </a:rPr>
              <a:t>ICon</a:t>
            </a:r>
            <a:r>
              <a:rPr lang="en-GB" sz="1800" dirty="0">
                <a:effectLst/>
                <a:latin typeface="Calibri" panose="020F0502020204030204" pitchFamily="34" charset="0"/>
                <a:ea typeface="Times New Roman" panose="02020603050405020304" pitchFamily="18" charset="0"/>
                <a:cs typeface="Calibri" panose="020F0502020204030204" pitchFamily="34" charset="0"/>
              </a:rPr>
              <a:t> for 2024. The yearly results of the </a:t>
            </a:r>
            <a:r>
              <a:rPr lang="en-GB" sz="1800" dirty="0" err="1">
                <a:effectLst/>
                <a:latin typeface="Calibri" panose="020F0502020204030204" pitchFamily="34" charset="0"/>
                <a:ea typeface="Times New Roman" panose="02020603050405020304" pitchFamily="18" charset="0"/>
                <a:cs typeface="Calibri" panose="020F0502020204030204" pitchFamily="34" charset="0"/>
              </a:rPr>
              <a:t>ICon</a:t>
            </a:r>
            <a:r>
              <a:rPr lang="en-GB" sz="1800" dirty="0">
                <a:effectLst/>
                <a:latin typeface="Calibri" panose="020F0502020204030204" pitchFamily="34" charset="0"/>
                <a:ea typeface="Times New Roman" panose="02020603050405020304" pitchFamily="18" charset="0"/>
                <a:cs typeface="Calibri" panose="020F0502020204030204" pitchFamily="34" charset="0"/>
              </a:rPr>
              <a:t> programme will be shared during the SGroup Annual Meetings. </a:t>
            </a:r>
            <a:br>
              <a:rPr lang="en-GB" sz="1800" dirty="0">
                <a:effectLst/>
                <a:latin typeface="Calibri" panose="020F0502020204030204" pitchFamily="34" charset="0"/>
                <a:ea typeface="Times New Roman" panose="02020603050405020304" pitchFamily="18" charset="0"/>
                <a:cs typeface="Calibri" panose="020F0502020204030204" pitchFamily="34" charset="0"/>
              </a:rPr>
            </a:br>
            <a:endParaRPr lang="pt-PT"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buFont typeface="Arial" panose="020B0604020202020204" pitchFamily="34" charset="0"/>
              <a:buChar char="•"/>
            </a:pPr>
            <a:r>
              <a:rPr lang="en-GB" sz="1800" dirty="0" err="1">
                <a:effectLst/>
                <a:latin typeface="Calibri" panose="020F0502020204030204" pitchFamily="34" charset="0"/>
                <a:ea typeface="Times New Roman" panose="02020603050405020304" pitchFamily="18" charset="0"/>
                <a:cs typeface="Calibri" panose="020F0502020204030204" pitchFamily="34" charset="0"/>
              </a:rPr>
              <a:t>ICon</a:t>
            </a:r>
            <a:r>
              <a:rPr lang="en-GB" sz="1800" dirty="0">
                <a:effectLst/>
                <a:latin typeface="Calibri" panose="020F0502020204030204" pitchFamily="34" charset="0"/>
                <a:ea typeface="Times New Roman" panose="02020603050405020304" pitchFamily="18" charset="0"/>
                <a:cs typeface="Calibri" panose="020F0502020204030204" pitchFamily="34" charset="0"/>
              </a:rPr>
              <a:t> grantees are invited to share their experience </a:t>
            </a:r>
            <a:r>
              <a:rPr lang="en-GB" dirty="0">
                <a:latin typeface="Calibri" panose="020F0502020204030204" pitchFamily="34" charset="0"/>
                <a:ea typeface="Times New Roman" panose="02020603050405020304" pitchFamily="18" charset="0"/>
                <a:cs typeface="Calibri" panose="020F0502020204030204" pitchFamily="34" charset="0"/>
              </a:rPr>
              <a:t>on </a:t>
            </a:r>
            <a:r>
              <a:rPr lang="en-GB" sz="1800" dirty="0" err="1">
                <a:effectLst/>
                <a:latin typeface="Calibri" panose="020F0502020204030204" pitchFamily="34" charset="0"/>
                <a:ea typeface="Times New Roman" panose="02020603050405020304" pitchFamily="18" charset="0"/>
                <a:cs typeface="Calibri" panose="020F0502020204030204" pitchFamily="34" charset="0"/>
              </a:rPr>
              <a:t>SGroup’s</a:t>
            </a:r>
            <a:r>
              <a:rPr lang="en-GB" sz="1800" dirty="0">
                <a:effectLst/>
                <a:latin typeface="Calibri" panose="020F0502020204030204" pitchFamily="34" charset="0"/>
                <a:ea typeface="Times New Roman" panose="02020603050405020304" pitchFamily="18" charset="0"/>
                <a:cs typeface="Calibri" panose="020F0502020204030204" pitchFamily="34" charset="0"/>
              </a:rPr>
              <a:t> communication channels and relevant events.</a:t>
            </a:r>
            <a:endParaRPr lang="pt-PT" sz="2800" b="1" dirty="0">
              <a:latin typeface="Futura Now Headline" panose="020B0506030501020303" pitchFamily="34" charset="0"/>
            </a:endParaRPr>
          </a:p>
        </p:txBody>
      </p:sp>
    </p:spTree>
    <p:extLst>
      <p:ext uri="{BB962C8B-B14F-4D97-AF65-F5344CB8AC3E}">
        <p14:creationId xmlns:p14="http://schemas.microsoft.com/office/powerpoint/2010/main" val="2518016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21105" y="1158705"/>
            <a:ext cx="8229990" cy="4350165"/>
          </a:xfrm>
          <a:prstGeom prst="rect">
            <a:avLst/>
          </a:prstGeom>
          <a:noFill/>
        </p:spPr>
        <p:txBody>
          <a:bodyPr wrap="square" rtlCol="0">
            <a:spAutoFit/>
          </a:bodyPr>
          <a:lstStyle/>
          <a:p>
            <a:pPr>
              <a:lnSpc>
                <a:spcPct val="115000"/>
              </a:lnSpc>
              <a:spcBef>
                <a:spcPts val="1800"/>
              </a:spcBef>
            </a:pPr>
            <a:r>
              <a:rPr lang="pt-PT" sz="2800" b="1" dirty="0">
                <a:latin typeface="Futura Now Headline" panose="020B0506030501020303" pitchFamily="34" charset="0"/>
              </a:rPr>
              <a:t>4. Grant </a:t>
            </a:r>
            <a:r>
              <a:rPr lang="pt-PT" sz="2800" b="1" dirty="0" err="1">
                <a:latin typeface="Futura Now Headline" panose="020B0506030501020303" pitchFamily="34" charset="0"/>
              </a:rPr>
              <a:t>payment</a:t>
            </a:r>
            <a:endParaRPr lang="pt-PT" sz="1800" b="1" kern="1400" cap="small" spc="-50" dirty="0">
              <a:solidFill>
                <a:srgbClr val="1F3864"/>
              </a:solidFill>
              <a:effectLst/>
              <a:latin typeface="Tw Cen MT" panose="020B0602020104020603" pitchFamily="34" charset="0"/>
              <a:ea typeface="DengXian Light" panose="02010600030101010101" pitchFamily="2" charset="-122"/>
              <a:cs typeface="Calibri" panose="020F0502020204030204" pitchFamily="34" charset="0"/>
            </a:endParaRPr>
          </a:p>
          <a:p>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buFont typeface="Arial" panose="020B0604020202020204" pitchFamily="34" charset="0"/>
              <a:buChar char="•"/>
            </a:pPr>
            <a:r>
              <a:rPr lang="en-GB" sz="1800" b="1" dirty="0">
                <a:effectLst/>
                <a:latin typeface="Calibri" panose="020F0502020204030204" pitchFamily="34" charset="0"/>
                <a:ea typeface="Times New Roman" panose="02020603050405020304" pitchFamily="18" charset="0"/>
                <a:cs typeface="Calibri" panose="020F0502020204030204" pitchFamily="34" charset="0"/>
              </a:rPr>
              <a:t>The grant is paid out through reimbursement</a:t>
            </a:r>
            <a:r>
              <a:rPr lang="en-GB" sz="1800" dirty="0">
                <a:effectLst/>
                <a:latin typeface="Calibri" panose="020F0502020204030204" pitchFamily="34" charset="0"/>
                <a:ea typeface="Times New Roman" panose="02020603050405020304" pitchFamily="18" charset="0"/>
                <a:cs typeface="Calibri" panose="020F0502020204030204" pitchFamily="34" charset="0"/>
              </a:rPr>
              <a:t> against presentation of their boarding passes and relevant invoices</a:t>
            </a:r>
            <a:r>
              <a:rPr lang="en-US" sz="1800" dirty="0">
                <a:effectLst/>
                <a:latin typeface="Calibri" panose="020F0502020204030204" pitchFamily="34" charset="0"/>
                <a:ea typeface="Times New Roman" panose="02020603050405020304" pitchFamily="18" charset="0"/>
                <a:cs typeface="Calibri" panose="020F0502020204030204" pitchFamily="34" charset="0"/>
              </a:rPr>
              <a:t>/proof of payment of up to 1 000 EUR</a:t>
            </a:r>
            <a:r>
              <a:rPr lang="en-GB" sz="1800" dirty="0">
                <a:effectLst/>
                <a:latin typeface="Calibri" panose="020F0502020204030204" pitchFamily="34" charset="0"/>
                <a:ea typeface="Times New Roman" panose="02020603050405020304" pitchFamily="18" charset="0"/>
                <a:cs typeface="Calibri" panose="020F0502020204030204" pitchFamily="34" charset="0"/>
              </a:rPr>
              <a:t> and after approval of their end-of-mobility report by the SGroup </a:t>
            </a:r>
            <a:r>
              <a:rPr lang="en-GB" sz="1800" dirty="0" err="1">
                <a:effectLst/>
                <a:latin typeface="Calibri" panose="020F0502020204030204" pitchFamily="34" charset="0"/>
                <a:ea typeface="Times New Roman" panose="02020603050405020304" pitchFamily="18" charset="0"/>
                <a:cs typeface="Calibri" panose="020F0502020204030204" pitchFamily="34" charset="0"/>
              </a:rPr>
              <a:t>ICon</a:t>
            </a:r>
            <a:r>
              <a:rPr lang="en-GB" sz="1800" dirty="0">
                <a:effectLst/>
                <a:latin typeface="Calibri" panose="020F0502020204030204" pitchFamily="34" charset="0"/>
                <a:ea typeface="Times New Roman" panose="02020603050405020304" pitchFamily="18" charset="0"/>
                <a:cs typeface="Calibri" panose="020F0502020204030204" pitchFamily="34" charset="0"/>
              </a:rPr>
              <a:t> Selection Committee. </a:t>
            </a:r>
            <a:r>
              <a:rPr lang="en-US" sz="1800" dirty="0">
                <a:effectLst/>
                <a:latin typeface="Calibri" panose="020F0502020204030204" pitchFamily="34" charset="0"/>
                <a:ea typeface="Times New Roman" panose="02020603050405020304" pitchFamily="18" charset="0"/>
                <a:cs typeface="Calibri" panose="020F0502020204030204" pitchFamily="34" charset="0"/>
              </a:rPr>
              <a:t>The final decision regarding the approval of the report will be sent to the candidate within 15 working days.</a:t>
            </a:r>
          </a:p>
          <a:p>
            <a:pPr marL="285750" indent="-285750">
              <a:lnSpc>
                <a:spcPct val="115000"/>
              </a:lnSpc>
              <a:buFont typeface="Arial" panose="020B0604020202020204" pitchFamily="34" charset="0"/>
              <a:buChar char="•"/>
            </a:pPr>
            <a:endParaRPr lang="pt-PT"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buFont typeface="Arial" panose="020B0604020202020204" pitchFamily="34" charset="0"/>
              <a:buChar char="•"/>
            </a:pPr>
            <a:r>
              <a:rPr lang="en-GB" sz="1800" b="1" dirty="0">
                <a:effectLst/>
                <a:latin typeface="Calibri" panose="020F0502020204030204" pitchFamily="34" charset="0"/>
                <a:ea typeface="Times New Roman" panose="02020603050405020304" pitchFamily="18" charset="0"/>
                <a:cs typeface="Calibri" panose="020F0502020204030204" pitchFamily="34" charset="0"/>
              </a:rPr>
              <a:t>Eligible costs:</a:t>
            </a:r>
            <a:r>
              <a:rPr lang="en-GB" sz="1800" dirty="0">
                <a:effectLst/>
                <a:latin typeface="Calibri" panose="020F0502020204030204" pitchFamily="34" charset="0"/>
                <a:ea typeface="Times New Roman" panose="02020603050405020304" pitchFamily="18" charset="0"/>
                <a:cs typeface="Calibri" panose="020F0502020204030204" pitchFamily="34" charset="0"/>
              </a:rPr>
              <a:t> </a:t>
            </a:r>
            <a:r>
              <a:rPr lang="en-GB" dirty="0">
                <a:latin typeface="Calibri" panose="020F0502020204030204" pitchFamily="34" charset="0"/>
                <a:ea typeface="Times New Roman" panose="02020603050405020304" pitchFamily="18" charset="0"/>
                <a:cs typeface="Calibri" panose="020F0502020204030204" pitchFamily="34"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travel, accommodation, visas, local transportation or fees related or the academic program. If there is a remaining budget, it can be used for other expenses, like meals and food, on presentation of proof of payment.  </a:t>
            </a:r>
          </a:p>
          <a:p>
            <a:pPr marL="285750" indent="-285750">
              <a:lnSpc>
                <a:spcPct val="115000"/>
              </a:lnSpc>
              <a:buFont typeface="Arial" panose="020B0604020202020204" pitchFamily="34" charset="0"/>
              <a:buChar char="•"/>
            </a:pP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nSpc>
                <a:spcPct val="115000"/>
              </a:lnSpc>
              <a:buFont typeface="Arial" panose="020B0604020202020204" pitchFamily="34" charset="0"/>
              <a:buChar char="•"/>
            </a:pP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2027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21105" y="1158705"/>
            <a:ext cx="8229990" cy="4888774"/>
          </a:xfrm>
          <a:prstGeom prst="rect">
            <a:avLst/>
          </a:prstGeom>
          <a:noFill/>
        </p:spPr>
        <p:txBody>
          <a:bodyPr wrap="square" rtlCol="0">
            <a:spAutoFit/>
          </a:bodyPr>
          <a:lstStyle/>
          <a:p>
            <a:pPr>
              <a:lnSpc>
                <a:spcPct val="115000"/>
              </a:lnSpc>
              <a:spcBef>
                <a:spcPts val="1800"/>
              </a:spcBef>
            </a:pPr>
            <a:r>
              <a:rPr lang="pt-PT" sz="2800" b="1" dirty="0">
                <a:latin typeface="Futura Now Headline" panose="020B0506030501020303" pitchFamily="34" charset="0"/>
              </a:rPr>
              <a:t>4. Grant </a:t>
            </a:r>
            <a:r>
              <a:rPr lang="pt-PT" sz="2800" b="1" dirty="0" err="1">
                <a:latin typeface="Futura Now Headline" panose="020B0506030501020303" pitchFamily="34" charset="0"/>
              </a:rPr>
              <a:t>payment</a:t>
            </a:r>
            <a:endParaRPr lang="pt-PT" sz="1800" b="1" kern="1400" cap="small" spc="-50" dirty="0">
              <a:solidFill>
                <a:srgbClr val="1F3864"/>
              </a:solidFill>
              <a:effectLst/>
              <a:latin typeface="Tw Cen MT" panose="020B0602020104020603" pitchFamily="34" charset="0"/>
              <a:ea typeface="DengXian Light" panose="02010600030101010101" pitchFamily="2" charset="-122"/>
              <a:cs typeface="Calibri" panose="020F0502020204030204" pitchFamily="34" charset="0"/>
            </a:endParaRPr>
          </a:p>
          <a:p>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r>
              <a:rPr lang="en-GB" sz="1800" dirty="0">
                <a:effectLst/>
                <a:latin typeface="Calibri" panose="020F0502020204030204" pitchFamily="34" charset="0"/>
                <a:ea typeface="Times New Roman" panose="02020603050405020304" pitchFamily="18" charset="0"/>
                <a:cs typeface="Calibri" panose="020F0502020204030204" pitchFamily="34" charset="0"/>
              </a:rPr>
              <a:t>SGroup has the right to </a:t>
            </a:r>
            <a:r>
              <a:rPr lang="en-GB" sz="1800" b="1" dirty="0">
                <a:effectLst/>
                <a:latin typeface="Calibri" panose="020F0502020204030204" pitchFamily="34" charset="0"/>
                <a:ea typeface="Times New Roman" panose="02020603050405020304" pitchFamily="18" charset="0"/>
                <a:cs typeface="Calibri" panose="020F0502020204030204" pitchFamily="34" charset="0"/>
              </a:rPr>
              <a:t>suspend or withdraw the grant </a:t>
            </a:r>
            <a:r>
              <a:rPr lang="en-GB" sz="1800" dirty="0">
                <a:effectLst/>
                <a:latin typeface="Calibri" panose="020F0502020204030204" pitchFamily="34" charset="0"/>
                <a:ea typeface="Times New Roman" panose="02020603050405020304" pitchFamily="18" charset="0"/>
                <a:cs typeface="Calibri" panose="020F0502020204030204" pitchFamily="34" charset="0"/>
              </a:rPr>
              <a:t>in case of one or more of the following situations:</a:t>
            </a:r>
          </a:p>
          <a:p>
            <a:pPr>
              <a:lnSpc>
                <a:spcPct val="115000"/>
              </a:lnSpc>
            </a:pP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mj-lt"/>
              <a:buAutoNum type="arabicPeriod"/>
            </a:pPr>
            <a:r>
              <a:rPr lang="en-GB" sz="1800" dirty="0">
                <a:effectLst/>
                <a:latin typeface="Calibri" panose="020F0502020204030204" pitchFamily="34" charset="0"/>
                <a:ea typeface="Times New Roman" panose="02020603050405020304" pitchFamily="18" charset="0"/>
                <a:cs typeface="Calibri" panose="020F0502020204030204" pitchFamily="34" charset="0"/>
              </a:rPr>
              <a:t>Failure to complete the full duration of the mobility period defined approved, except for </a:t>
            </a:r>
            <a:r>
              <a:rPr lang="en-GB" sz="1800" i="1" dirty="0">
                <a:effectLst/>
                <a:latin typeface="Calibri" panose="020F0502020204030204" pitchFamily="34" charset="0"/>
                <a:ea typeface="Times New Roman" panose="02020603050405020304" pitchFamily="18" charset="0"/>
                <a:cs typeface="Calibri" panose="020F0502020204030204" pitchFamily="34" charset="0"/>
              </a:rPr>
              <a:t>force majeure </a:t>
            </a:r>
            <a:r>
              <a:rPr lang="en-GB" sz="1800" dirty="0">
                <a:effectLst/>
                <a:latin typeface="Calibri" panose="020F0502020204030204" pitchFamily="34" charset="0"/>
                <a:ea typeface="Times New Roman" panose="02020603050405020304" pitchFamily="18" charset="0"/>
                <a:cs typeface="Calibri" panose="020F0502020204030204" pitchFamily="34" charset="0"/>
              </a:rPr>
              <a:t>(which must be communicated to SGroup via email);</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mj-lt"/>
              <a:buAutoNum type="arabicPeriod"/>
            </a:pPr>
            <a:r>
              <a:rPr lang="en-GB" sz="1800" dirty="0">
                <a:effectLst/>
                <a:latin typeface="Calibri" panose="020F0502020204030204" pitchFamily="34" charset="0"/>
                <a:ea typeface="Times New Roman" panose="02020603050405020304" pitchFamily="18" charset="0"/>
                <a:cs typeface="Calibri" panose="020F0502020204030204" pitchFamily="34" charset="0"/>
              </a:rPr>
              <a:t>Failure to submit the final report and proof of expenses;</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mj-lt"/>
              <a:buAutoNum type="arabicPeriod"/>
            </a:pPr>
            <a:r>
              <a:rPr lang="en-GB" sz="1800" dirty="0">
                <a:effectLst/>
                <a:latin typeface="Calibri" panose="020F0502020204030204" pitchFamily="34" charset="0"/>
                <a:ea typeface="Times New Roman" panose="02020603050405020304" pitchFamily="18" charset="0"/>
                <a:cs typeface="Calibri" panose="020F0502020204030204" pitchFamily="34" charset="0"/>
              </a:rPr>
              <a:t>Breach of the internal regulations of the home or the host institution;</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2400"/>
              </a:spcAft>
              <a:buFont typeface="+mj-lt"/>
              <a:buAutoNum type="arabicPeriod"/>
            </a:pPr>
            <a:r>
              <a:rPr lang="en-GB" sz="1800" dirty="0">
                <a:effectLst/>
                <a:latin typeface="Calibri" panose="020F0502020204030204" pitchFamily="34" charset="0"/>
                <a:ea typeface="Times New Roman" panose="02020603050405020304" pitchFamily="18" charset="0"/>
                <a:cs typeface="Calibri" panose="020F0502020204030204" pitchFamily="34" charset="0"/>
              </a:rPr>
              <a:t>Insufficient achievement of the objectives defined for the mobility period (as elaborated in the application).</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buFont typeface="Arial" panose="020B0604020202020204" pitchFamily="34" charset="0"/>
              <a:buChar char="•"/>
            </a:pP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nSpc>
                <a:spcPct val="115000"/>
              </a:lnSpc>
              <a:buFont typeface="Arial" panose="020B0604020202020204" pitchFamily="34" charset="0"/>
              <a:buChar char="•"/>
            </a:pP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8654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70980"/>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2" name="CaixaDeTexto 1">
            <a:extLst>
              <a:ext uri="{FF2B5EF4-FFF2-40B4-BE49-F238E27FC236}">
                <a16:creationId xmlns:a16="http://schemas.microsoft.com/office/drawing/2014/main" id="{471F2300-1F59-4305-8FD4-21210111986D}"/>
              </a:ext>
            </a:extLst>
          </p:cNvPr>
          <p:cNvSpPr txBox="1"/>
          <p:nvPr/>
        </p:nvSpPr>
        <p:spPr>
          <a:xfrm>
            <a:off x="3381375" y="4819361"/>
            <a:ext cx="2159363" cy="1015663"/>
          </a:xfrm>
          <a:prstGeom prst="rect">
            <a:avLst/>
          </a:prstGeom>
          <a:noFill/>
        </p:spPr>
        <p:txBody>
          <a:bodyPr wrap="square">
            <a:spAutoFit/>
          </a:bodyPr>
          <a:lstStyle/>
          <a:p>
            <a:pPr algn="ctr" fontAlgn="base"/>
            <a:endParaRPr lang="en-GB" sz="1200" b="1" dirty="0">
              <a:solidFill>
                <a:srgbClr val="333333"/>
              </a:solidFill>
            </a:endParaRPr>
          </a:p>
          <a:p>
            <a:pPr algn="ctr" fontAlgn="base"/>
            <a:endParaRPr lang="en-GB" sz="1200" b="1" dirty="0">
              <a:solidFill>
                <a:srgbClr val="333333"/>
              </a:solidFill>
            </a:endParaRPr>
          </a:p>
          <a:p>
            <a:pPr algn="ctr" fontAlgn="base"/>
            <a:r>
              <a:rPr lang="en-GB" sz="1200" dirty="0">
                <a:solidFill>
                  <a:srgbClr val="333333"/>
                </a:solidFill>
              </a:rPr>
              <a:t> </a:t>
            </a:r>
          </a:p>
          <a:p>
            <a:pPr algn="ctr" fontAlgn="base"/>
            <a:r>
              <a:rPr lang="en-GB" sz="1200" dirty="0">
                <a:solidFill>
                  <a:srgbClr val="22325B"/>
                </a:solidFill>
                <a:hlinkClick r:id="rId4"/>
              </a:rPr>
              <a:t>www.sgroup-unis.eu</a:t>
            </a:r>
            <a:endParaRPr lang="en-GB" sz="1200" dirty="0">
              <a:solidFill>
                <a:srgbClr val="333333"/>
              </a:solidFill>
            </a:endParaRPr>
          </a:p>
          <a:p>
            <a:pPr algn="ctr" fontAlgn="base"/>
            <a:r>
              <a:rPr lang="en-GB" sz="1200" u="sng" dirty="0">
                <a:solidFill>
                  <a:schemeClr val="accent5">
                    <a:lumMod val="75000"/>
                  </a:schemeClr>
                </a:solidFill>
              </a:rPr>
              <a:t>sgroup@sgroup-unis.eu</a:t>
            </a:r>
          </a:p>
        </p:txBody>
      </p:sp>
      <p:sp>
        <p:nvSpPr>
          <p:cNvPr id="8" name="TextBox 1">
            <a:extLst>
              <a:ext uri="{FF2B5EF4-FFF2-40B4-BE49-F238E27FC236}">
                <a16:creationId xmlns:a16="http://schemas.microsoft.com/office/drawing/2014/main" id="{C15DA2A6-AEE7-4181-BD05-86FACCF9CEF8}"/>
              </a:ext>
            </a:extLst>
          </p:cNvPr>
          <p:cNvSpPr txBox="1"/>
          <p:nvPr/>
        </p:nvSpPr>
        <p:spPr>
          <a:xfrm>
            <a:off x="157147" y="6550223"/>
            <a:ext cx="6084903" cy="307777"/>
          </a:xfrm>
          <a:prstGeom prst="rect">
            <a:avLst/>
          </a:prstGeom>
          <a:noFill/>
        </p:spPr>
        <p:txBody>
          <a:bodyPr wrap="square" rtlCol="0">
            <a:spAutoFit/>
          </a:bodyPr>
          <a:lstStyle/>
          <a:p>
            <a:r>
              <a:rPr lang="en-US" sz="1400" dirty="0">
                <a:solidFill>
                  <a:srgbClr val="5CBBDE"/>
                </a:solidFill>
              </a:rPr>
              <a:t> SGroup – Universities in Europe</a:t>
            </a:r>
          </a:p>
        </p:txBody>
      </p:sp>
      <p:sp>
        <p:nvSpPr>
          <p:cNvPr id="10" name="Google Shape;2169;p65">
            <a:extLst>
              <a:ext uri="{FF2B5EF4-FFF2-40B4-BE49-F238E27FC236}">
                <a16:creationId xmlns:a16="http://schemas.microsoft.com/office/drawing/2014/main" id="{E77A1528-E94E-49A4-9D29-EA4EC115C754}"/>
              </a:ext>
            </a:extLst>
          </p:cNvPr>
          <p:cNvSpPr txBox="1">
            <a:spLocks/>
          </p:cNvSpPr>
          <p:nvPr/>
        </p:nvSpPr>
        <p:spPr>
          <a:xfrm>
            <a:off x="2924763" y="2317075"/>
            <a:ext cx="3546593" cy="841800"/>
          </a:xfrm>
          <a:prstGeom prst="rect">
            <a:avLst/>
          </a:prstGeom>
        </p:spPr>
        <p:txBody>
          <a:bodyPr spcFirstLastPara="1" vert="horz" wrap="square" lIns="91425" tIns="91425" rIns="91425" bIns="91425"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PT" sz="4000" dirty="0">
                <a:latin typeface="Futura Now Headline" panose="020B0506030501020303" pitchFamily="34" charset="0"/>
              </a:rPr>
              <a:t>THANK YOU!</a:t>
            </a:r>
          </a:p>
        </p:txBody>
      </p:sp>
      <p:grpSp>
        <p:nvGrpSpPr>
          <p:cNvPr id="12" name="Google Shape;18886;p83">
            <a:extLst>
              <a:ext uri="{FF2B5EF4-FFF2-40B4-BE49-F238E27FC236}">
                <a16:creationId xmlns:a16="http://schemas.microsoft.com/office/drawing/2014/main" id="{FD11AAE6-6030-450F-B6AA-3C8E7069CFBE}"/>
              </a:ext>
            </a:extLst>
          </p:cNvPr>
          <p:cNvGrpSpPr/>
          <p:nvPr/>
        </p:nvGrpSpPr>
        <p:grpSpPr>
          <a:xfrm>
            <a:off x="4991915" y="4959496"/>
            <a:ext cx="362947" cy="356576"/>
            <a:chOff x="4211985" y="3817357"/>
            <a:chExt cx="362947" cy="356576"/>
          </a:xfrm>
        </p:grpSpPr>
        <p:sp>
          <p:nvSpPr>
            <p:cNvPr id="13" name="Google Shape;18887;p83">
              <a:extLst>
                <a:ext uri="{FF2B5EF4-FFF2-40B4-BE49-F238E27FC236}">
                  <a16:creationId xmlns:a16="http://schemas.microsoft.com/office/drawing/2014/main" id="{13FAB283-9359-436A-8F87-33C27C09DE6F}"/>
                </a:ext>
              </a:extLst>
            </p:cNvPr>
            <p:cNvSpPr/>
            <p:nvPr/>
          </p:nvSpPr>
          <p:spPr>
            <a:xfrm>
              <a:off x="4211985" y="3817357"/>
              <a:ext cx="356498" cy="356498"/>
            </a:xfrm>
            <a:custGeom>
              <a:avLst/>
              <a:gdLst/>
              <a:ahLst/>
              <a:cxnLst/>
              <a:rect l="l" t="t" r="r" b="b"/>
              <a:pathLst>
                <a:path w="13599" h="13599" extrusionOk="0">
                  <a:moveTo>
                    <a:pt x="6800" y="0"/>
                  </a:moveTo>
                  <a:cubicBezTo>
                    <a:pt x="3047" y="0"/>
                    <a:pt x="1" y="3046"/>
                    <a:pt x="1" y="6799"/>
                  </a:cubicBezTo>
                  <a:cubicBezTo>
                    <a:pt x="1" y="10552"/>
                    <a:pt x="3047" y="13598"/>
                    <a:pt x="6800" y="13598"/>
                  </a:cubicBezTo>
                  <a:cubicBezTo>
                    <a:pt x="10553" y="13598"/>
                    <a:pt x="13599" y="10552"/>
                    <a:pt x="13599" y="6799"/>
                  </a:cubicBezTo>
                  <a:cubicBezTo>
                    <a:pt x="13599" y="3046"/>
                    <a:pt x="10553" y="0"/>
                    <a:pt x="6800" y="0"/>
                  </a:cubicBezTo>
                  <a:close/>
                </a:path>
              </a:pathLst>
            </a:custGeom>
            <a:solidFill>
              <a:srgbClr val="002060"/>
            </a:solidFill>
            <a:ln>
              <a:noFill/>
            </a:ln>
          </p:spPr>
          <p:txBody>
            <a:bodyPr spcFirstLastPara="1" wrap="square" lIns="91425" tIns="91425" rIns="91425" bIns="91425" anchor="ctr" anchorCtr="0">
              <a:noAutofit/>
            </a:bodyPr>
            <a:lstStyle/>
            <a:p>
              <a:endParaRPr dirty="0"/>
            </a:p>
          </p:txBody>
        </p:sp>
        <p:sp>
          <p:nvSpPr>
            <p:cNvPr id="14" name="Google Shape;18888;p83">
              <a:extLst>
                <a:ext uri="{FF2B5EF4-FFF2-40B4-BE49-F238E27FC236}">
                  <a16:creationId xmlns:a16="http://schemas.microsoft.com/office/drawing/2014/main" id="{E7B5B253-A9B1-42B4-9623-11775738B697}"/>
                </a:ext>
              </a:extLst>
            </p:cNvPr>
            <p:cNvSpPr/>
            <p:nvPr/>
          </p:nvSpPr>
          <p:spPr>
            <a:xfrm>
              <a:off x="4366758" y="3817357"/>
              <a:ext cx="208173" cy="356576"/>
            </a:xfrm>
            <a:custGeom>
              <a:avLst/>
              <a:gdLst/>
              <a:ahLst/>
              <a:cxnLst/>
              <a:rect l="l" t="t" r="r" b="b"/>
              <a:pathLst>
                <a:path w="7941" h="13602" extrusionOk="0">
                  <a:moveTo>
                    <a:pt x="896" y="0"/>
                  </a:moveTo>
                  <a:cubicBezTo>
                    <a:pt x="593" y="0"/>
                    <a:pt x="304" y="15"/>
                    <a:pt x="1" y="58"/>
                  </a:cubicBezTo>
                  <a:cubicBezTo>
                    <a:pt x="3393" y="505"/>
                    <a:pt x="5919" y="3378"/>
                    <a:pt x="5919" y="6799"/>
                  </a:cubicBezTo>
                  <a:cubicBezTo>
                    <a:pt x="5919" y="10220"/>
                    <a:pt x="3393" y="13093"/>
                    <a:pt x="1" y="13541"/>
                  </a:cubicBezTo>
                  <a:cubicBezTo>
                    <a:pt x="306" y="13581"/>
                    <a:pt x="610" y="13601"/>
                    <a:pt x="909" y="13601"/>
                  </a:cubicBezTo>
                  <a:cubicBezTo>
                    <a:pt x="4431" y="13601"/>
                    <a:pt x="7441" y="10865"/>
                    <a:pt x="7681" y="7247"/>
                  </a:cubicBezTo>
                  <a:cubicBezTo>
                    <a:pt x="7940" y="3320"/>
                    <a:pt x="4822" y="0"/>
                    <a:pt x="896" y="0"/>
                  </a:cubicBezTo>
                  <a:close/>
                </a:path>
              </a:pathLst>
            </a:custGeom>
            <a:solidFill>
              <a:srgbClr val="002060"/>
            </a:solidFill>
            <a:ln>
              <a:noFill/>
            </a:ln>
          </p:spPr>
          <p:txBody>
            <a:bodyPr spcFirstLastPara="1" wrap="square" lIns="91425" tIns="91425" rIns="91425" bIns="91425" anchor="ctr" anchorCtr="0">
              <a:noAutofit/>
            </a:bodyPr>
            <a:lstStyle/>
            <a:p>
              <a:endParaRPr/>
            </a:p>
          </p:txBody>
        </p:sp>
        <p:sp>
          <p:nvSpPr>
            <p:cNvPr id="15" name="Google Shape;18889;p83">
              <a:hlinkClick r:id="rId5"/>
              <a:extLst>
                <a:ext uri="{FF2B5EF4-FFF2-40B4-BE49-F238E27FC236}">
                  <a16:creationId xmlns:a16="http://schemas.microsoft.com/office/drawing/2014/main" id="{0C0FA719-E6EE-4C1C-85D0-A048285943AA}"/>
                </a:ext>
              </a:extLst>
            </p:cNvPr>
            <p:cNvSpPr/>
            <p:nvPr/>
          </p:nvSpPr>
          <p:spPr>
            <a:xfrm>
              <a:off x="4288061" y="3909555"/>
              <a:ext cx="227756" cy="187463"/>
            </a:xfrm>
            <a:custGeom>
              <a:avLst/>
              <a:gdLst/>
              <a:ahLst/>
              <a:cxnLst/>
              <a:rect l="l" t="t" r="r" b="b"/>
              <a:pathLst>
                <a:path w="8688" h="7151" extrusionOk="0">
                  <a:moveTo>
                    <a:pt x="5678" y="0"/>
                  </a:moveTo>
                  <a:cubicBezTo>
                    <a:pt x="4639" y="0"/>
                    <a:pt x="3643" y="810"/>
                    <a:pt x="3652" y="2026"/>
                  </a:cubicBezTo>
                  <a:lnTo>
                    <a:pt x="3652" y="2070"/>
                  </a:lnTo>
                  <a:lnTo>
                    <a:pt x="3551" y="2070"/>
                  </a:lnTo>
                  <a:cubicBezTo>
                    <a:pt x="3219" y="2012"/>
                    <a:pt x="2887" y="1940"/>
                    <a:pt x="2570" y="1839"/>
                  </a:cubicBezTo>
                  <a:cubicBezTo>
                    <a:pt x="1819" y="1579"/>
                    <a:pt x="1155" y="1160"/>
                    <a:pt x="592" y="612"/>
                  </a:cubicBezTo>
                  <a:lnTo>
                    <a:pt x="390" y="410"/>
                  </a:lnTo>
                  <a:cubicBezTo>
                    <a:pt x="375" y="395"/>
                    <a:pt x="358" y="388"/>
                    <a:pt x="342" y="388"/>
                  </a:cubicBezTo>
                  <a:cubicBezTo>
                    <a:pt x="312" y="388"/>
                    <a:pt x="284" y="410"/>
                    <a:pt x="275" y="438"/>
                  </a:cubicBezTo>
                  <a:lnTo>
                    <a:pt x="202" y="727"/>
                  </a:lnTo>
                  <a:cubicBezTo>
                    <a:pt x="0" y="1492"/>
                    <a:pt x="318" y="2301"/>
                    <a:pt x="982" y="2734"/>
                  </a:cubicBezTo>
                  <a:cubicBezTo>
                    <a:pt x="852" y="2734"/>
                    <a:pt x="708" y="2719"/>
                    <a:pt x="578" y="2690"/>
                  </a:cubicBezTo>
                  <a:lnTo>
                    <a:pt x="332" y="2633"/>
                  </a:lnTo>
                  <a:cubicBezTo>
                    <a:pt x="327" y="2631"/>
                    <a:pt x="321" y="2630"/>
                    <a:pt x="315" y="2630"/>
                  </a:cubicBezTo>
                  <a:cubicBezTo>
                    <a:pt x="278" y="2630"/>
                    <a:pt x="246" y="2667"/>
                    <a:pt x="246" y="2705"/>
                  </a:cubicBezTo>
                  <a:lnTo>
                    <a:pt x="289" y="2950"/>
                  </a:lnTo>
                  <a:cubicBezTo>
                    <a:pt x="390" y="3513"/>
                    <a:pt x="751" y="3990"/>
                    <a:pt x="1256" y="4221"/>
                  </a:cubicBezTo>
                  <a:cubicBezTo>
                    <a:pt x="1314" y="4249"/>
                    <a:pt x="1299" y="4336"/>
                    <a:pt x="1242" y="4350"/>
                  </a:cubicBezTo>
                  <a:lnTo>
                    <a:pt x="967" y="4350"/>
                  </a:lnTo>
                  <a:cubicBezTo>
                    <a:pt x="910" y="4365"/>
                    <a:pt x="881" y="4408"/>
                    <a:pt x="910" y="4452"/>
                  </a:cubicBezTo>
                  <a:lnTo>
                    <a:pt x="1040" y="4697"/>
                  </a:lnTo>
                  <a:cubicBezTo>
                    <a:pt x="1314" y="5173"/>
                    <a:pt x="1790" y="5491"/>
                    <a:pt x="2324" y="5563"/>
                  </a:cubicBezTo>
                  <a:cubicBezTo>
                    <a:pt x="2382" y="5577"/>
                    <a:pt x="2397" y="5650"/>
                    <a:pt x="2353" y="5693"/>
                  </a:cubicBezTo>
                  <a:cubicBezTo>
                    <a:pt x="1891" y="6025"/>
                    <a:pt x="1357" y="6256"/>
                    <a:pt x="794" y="6357"/>
                  </a:cubicBezTo>
                  <a:lnTo>
                    <a:pt x="188" y="6458"/>
                  </a:lnTo>
                  <a:cubicBezTo>
                    <a:pt x="116" y="6472"/>
                    <a:pt x="116" y="6559"/>
                    <a:pt x="174" y="6588"/>
                  </a:cubicBezTo>
                  <a:lnTo>
                    <a:pt x="751" y="6804"/>
                  </a:lnTo>
                  <a:cubicBezTo>
                    <a:pt x="1328" y="7035"/>
                    <a:pt x="1949" y="7151"/>
                    <a:pt x="2570" y="7151"/>
                  </a:cubicBezTo>
                  <a:cubicBezTo>
                    <a:pt x="5385" y="7136"/>
                    <a:pt x="7680" y="4870"/>
                    <a:pt x="7694" y="2055"/>
                  </a:cubicBezTo>
                  <a:lnTo>
                    <a:pt x="7694" y="2026"/>
                  </a:lnTo>
                  <a:lnTo>
                    <a:pt x="7694" y="1983"/>
                  </a:lnTo>
                  <a:lnTo>
                    <a:pt x="7694" y="1969"/>
                  </a:lnTo>
                  <a:cubicBezTo>
                    <a:pt x="7896" y="1839"/>
                    <a:pt x="8070" y="1680"/>
                    <a:pt x="8243" y="1507"/>
                  </a:cubicBezTo>
                  <a:lnTo>
                    <a:pt x="8647" y="1088"/>
                  </a:lnTo>
                  <a:cubicBezTo>
                    <a:pt x="8687" y="1048"/>
                    <a:pt x="8653" y="971"/>
                    <a:pt x="8591" y="971"/>
                  </a:cubicBezTo>
                  <a:cubicBezTo>
                    <a:pt x="8586" y="971"/>
                    <a:pt x="8580" y="971"/>
                    <a:pt x="8575" y="973"/>
                  </a:cubicBezTo>
                  <a:lnTo>
                    <a:pt x="8012" y="1117"/>
                  </a:lnTo>
                  <a:lnTo>
                    <a:pt x="7824" y="1146"/>
                  </a:lnTo>
                  <a:cubicBezTo>
                    <a:pt x="7820" y="1147"/>
                    <a:pt x="7816" y="1147"/>
                    <a:pt x="7812" y="1147"/>
                  </a:cubicBezTo>
                  <a:cubicBezTo>
                    <a:pt x="7761" y="1147"/>
                    <a:pt x="7728" y="1070"/>
                    <a:pt x="7781" y="1030"/>
                  </a:cubicBezTo>
                  <a:cubicBezTo>
                    <a:pt x="7839" y="973"/>
                    <a:pt x="7896" y="915"/>
                    <a:pt x="7954" y="857"/>
                  </a:cubicBezTo>
                  <a:lnTo>
                    <a:pt x="8402" y="366"/>
                  </a:lnTo>
                  <a:cubicBezTo>
                    <a:pt x="8439" y="329"/>
                    <a:pt x="8401" y="259"/>
                    <a:pt x="8353" y="259"/>
                  </a:cubicBezTo>
                  <a:cubicBezTo>
                    <a:pt x="8346" y="259"/>
                    <a:pt x="8338" y="261"/>
                    <a:pt x="8330" y="265"/>
                  </a:cubicBezTo>
                  <a:lnTo>
                    <a:pt x="7709" y="467"/>
                  </a:lnTo>
                  <a:cubicBezTo>
                    <a:pt x="7521" y="525"/>
                    <a:pt x="7334" y="583"/>
                    <a:pt x="7131" y="612"/>
                  </a:cubicBezTo>
                  <a:cubicBezTo>
                    <a:pt x="7117" y="612"/>
                    <a:pt x="7088" y="597"/>
                    <a:pt x="7074" y="583"/>
                  </a:cubicBezTo>
                  <a:cubicBezTo>
                    <a:pt x="6667" y="180"/>
                    <a:pt x="6168" y="0"/>
                    <a:pt x="5678" y="0"/>
                  </a:cubicBezTo>
                  <a:close/>
                </a:path>
              </a:pathLst>
            </a:custGeom>
            <a:solidFill>
              <a:srgbClr val="FDFDFD"/>
            </a:solidFill>
            <a:ln>
              <a:noFill/>
            </a:ln>
          </p:spPr>
          <p:txBody>
            <a:bodyPr spcFirstLastPara="1" wrap="square" lIns="91425" tIns="91425" rIns="91425" bIns="91425" anchor="ctr" anchorCtr="0">
              <a:noAutofit/>
            </a:bodyPr>
            <a:lstStyle/>
            <a:p>
              <a:endParaRPr/>
            </a:p>
          </p:txBody>
        </p:sp>
      </p:grpSp>
      <p:pic>
        <p:nvPicPr>
          <p:cNvPr id="16" name="Imagem 15">
            <a:hlinkClick r:id="rId6"/>
            <a:extLst>
              <a:ext uri="{FF2B5EF4-FFF2-40B4-BE49-F238E27FC236}">
                <a16:creationId xmlns:a16="http://schemas.microsoft.com/office/drawing/2014/main" id="{6B533F4A-E9A1-4006-84EA-2D003B97D043}"/>
              </a:ext>
            </a:extLst>
          </p:cNvPr>
          <p:cNvPicPr>
            <a:picLocks noChangeAspect="1"/>
          </p:cNvPicPr>
          <p:nvPr/>
        </p:nvPicPr>
        <p:blipFill>
          <a:blip r:embed="rId7"/>
          <a:stretch>
            <a:fillRect/>
          </a:stretch>
        </p:blipFill>
        <p:spPr>
          <a:xfrm>
            <a:off x="3714350" y="4957938"/>
            <a:ext cx="359695" cy="359695"/>
          </a:xfrm>
          <a:prstGeom prst="rect">
            <a:avLst/>
          </a:prstGeom>
        </p:spPr>
      </p:pic>
      <p:pic>
        <p:nvPicPr>
          <p:cNvPr id="17" name="Imagem 16">
            <a:hlinkClick r:id="rId8"/>
            <a:extLst>
              <a:ext uri="{FF2B5EF4-FFF2-40B4-BE49-F238E27FC236}">
                <a16:creationId xmlns:a16="http://schemas.microsoft.com/office/drawing/2014/main" id="{8F1DB789-6842-4EB1-9648-65B05F739F35}"/>
              </a:ext>
            </a:extLst>
          </p:cNvPr>
          <p:cNvPicPr>
            <a:picLocks noChangeAspect="1"/>
          </p:cNvPicPr>
          <p:nvPr/>
        </p:nvPicPr>
        <p:blipFill>
          <a:blip r:embed="rId9"/>
          <a:stretch>
            <a:fillRect/>
          </a:stretch>
        </p:blipFill>
        <p:spPr>
          <a:xfrm>
            <a:off x="4338365" y="4960986"/>
            <a:ext cx="359695" cy="353599"/>
          </a:xfrm>
          <a:prstGeom prst="rect">
            <a:avLst/>
          </a:prstGeom>
        </p:spPr>
      </p:pic>
      <p:sp>
        <p:nvSpPr>
          <p:cNvPr id="18" name="CaixaDeTexto 17">
            <a:extLst>
              <a:ext uri="{FF2B5EF4-FFF2-40B4-BE49-F238E27FC236}">
                <a16:creationId xmlns:a16="http://schemas.microsoft.com/office/drawing/2014/main" id="{8523881E-0069-40E3-B8E3-77D0F37E5FF5}"/>
              </a:ext>
            </a:extLst>
          </p:cNvPr>
          <p:cNvSpPr txBox="1"/>
          <p:nvPr/>
        </p:nvSpPr>
        <p:spPr>
          <a:xfrm>
            <a:off x="2190189" y="3782510"/>
            <a:ext cx="4763621" cy="523220"/>
          </a:xfrm>
          <a:prstGeom prst="rect">
            <a:avLst/>
          </a:prstGeom>
          <a:noFill/>
        </p:spPr>
        <p:txBody>
          <a:bodyPr wrap="square">
            <a:spAutoFit/>
          </a:bodyPr>
          <a:lstStyle/>
          <a:p>
            <a:pPr algn="ctr">
              <a:buSzPts val="1200"/>
            </a:pPr>
            <a:r>
              <a:rPr lang="pt-PT" sz="1400" b="1" dirty="0">
                <a:solidFill>
                  <a:srgbClr val="333333"/>
                </a:solidFill>
                <a:latin typeface="Calibri"/>
                <a:ea typeface="Calibri"/>
                <a:cs typeface="Calibri"/>
                <a:sym typeface="Calibri"/>
              </a:rPr>
              <a:t>Joana Freitas – SGroup </a:t>
            </a:r>
            <a:r>
              <a:rPr lang="pt-PT" sz="1400" b="1" dirty="0" err="1">
                <a:solidFill>
                  <a:srgbClr val="333333"/>
                </a:solidFill>
                <a:latin typeface="Calibri"/>
                <a:ea typeface="Calibri"/>
                <a:cs typeface="Calibri"/>
                <a:sym typeface="Calibri"/>
              </a:rPr>
              <a:t>Projects</a:t>
            </a:r>
            <a:r>
              <a:rPr lang="pt-PT" sz="1400" b="1" dirty="0">
                <a:solidFill>
                  <a:srgbClr val="333333"/>
                </a:solidFill>
                <a:latin typeface="Calibri"/>
                <a:ea typeface="Calibri"/>
                <a:cs typeface="Calibri"/>
                <a:sym typeface="Calibri"/>
              </a:rPr>
              <a:t> Manager </a:t>
            </a:r>
            <a:br>
              <a:rPr lang="pt-PT" sz="1400" b="1" dirty="0">
                <a:solidFill>
                  <a:srgbClr val="333333"/>
                </a:solidFill>
                <a:latin typeface="Calibri"/>
                <a:ea typeface="Calibri"/>
                <a:cs typeface="Calibri"/>
                <a:sym typeface="Calibri"/>
              </a:rPr>
            </a:br>
            <a:r>
              <a:rPr lang="pt-PT" sz="1400" b="1" dirty="0">
                <a:solidFill>
                  <a:srgbClr val="333333"/>
                </a:solidFill>
                <a:latin typeface="Calibri"/>
                <a:ea typeface="Calibri"/>
                <a:cs typeface="Calibri"/>
                <a:sym typeface="Calibri"/>
              </a:rPr>
              <a:t>joana.freitas@sgroup-unis.eu</a:t>
            </a:r>
            <a:endParaRPr lang="pt-PT" sz="1400" dirty="0">
              <a:solidFill>
                <a:schemeClr val="bg1"/>
              </a:solidFill>
            </a:endParaRPr>
          </a:p>
        </p:txBody>
      </p:sp>
    </p:spTree>
    <p:extLst>
      <p:ext uri="{BB962C8B-B14F-4D97-AF65-F5344CB8AC3E}">
        <p14:creationId xmlns:p14="http://schemas.microsoft.com/office/powerpoint/2010/main" val="418100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21105" y="1158705"/>
            <a:ext cx="8229990" cy="523220"/>
          </a:xfrm>
          <a:prstGeom prst="rect">
            <a:avLst/>
          </a:prstGeom>
          <a:noFill/>
        </p:spPr>
        <p:txBody>
          <a:bodyPr wrap="square" rtlCol="0">
            <a:spAutoFit/>
          </a:bodyPr>
          <a:lstStyle/>
          <a:p>
            <a:r>
              <a:rPr lang="pt-PT" sz="2800" b="1" dirty="0">
                <a:latin typeface="Futura Now Headline" panose="020B0506030501020303" pitchFamily="34" charset="0"/>
              </a:rPr>
              <a:t>1. </a:t>
            </a:r>
            <a:r>
              <a:rPr lang="pt-PT" sz="2800" b="1" dirty="0" err="1">
                <a:latin typeface="Futura Now Headline" panose="020B0506030501020303" pitchFamily="34" charset="0"/>
              </a:rPr>
              <a:t>About</a:t>
            </a:r>
            <a:endParaRPr lang="pt-PT" sz="2800" b="1" dirty="0">
              <a:latin typeface="Futura Now Headline" panose="020B0506030501020303" pitchFamily="34" charset="0"/>
            </a:endParaRPr>
          </a:p>
        </p:txBody>
      </p:sp>
      <p:sp>
        <p:nvSpPr>
          <p:cNvPr id="16" name="CaixaDeTexto 15">
            <a:extLst>
              <a:ext uri="{FF2B5EF4-FFF2-40B4-BE49-F238E27FC236}">
                <a16:creationId xmlns:a16="http://schemas.microsoft.com/office/drawing/2014/main" id="{BB0F7D11-43DD-4561-B934-09519EEEFE06}"/>
              </a:ext>
            </a:extLst>
          </p:cNvPr>
          <p:cNvSpPr txBox="1"/>
          <p:nvPr/>
        </p:nvSpPr>
        <p:spPr>
          <a:xfrm>
            <a:off x="721105" y="2015565"/>
            <a:ext cx="7701790" cy="3556102"/>
          </a:xfrm>
          <a:prstGeom prst="rect">
            <a:avLst/>
          </a:prstGeom>
          <a:noFill/>
        </p:spPr>
        <p:txBody>
          <a:bodyPr wrap="square" rtlCol="0">
            <a:spAutoFit/>
          </a:bodyPr>
          <a:lstStyle/>
          <a:p>
            <a:pPr marL="285750" indent="-285750">
              <a:lnSpc>
                <a:spcPct val="115000"/>
              </a:lnSpc>
              <a:spcAft>
                <a:spcPts val="2400"/>
              </a:spcAft>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InterContinental Academic Exchange Programme</a:t>
            </a:r>
            <a:r>
              <a:rPr lang="en-GB" dirty="0">
                <a:latin typeface="Calibri" panose="020F0502020204030204" pitchFamily="34" charset="0"/>
                <a:ea typeface="Times New Roman" panose="02020603050405020304" pitchFamily="18" charset="0"/>
                <a:cs typeface="Calibri" panose="020F0502020204030204" pitchFamily="34"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a:t>
            </a:r>
            <a:r>
              <a:rPr lang="en-GB" sz="1800" dirty="0" err="1">
                <a:effectLst/>
                <a:latin typeface="Calibri" panose="020F0502020204030204" pitchFamily="34" charset="0"/>
                <a:ea typeface="Times New Roman" panose="02020603050405020304" pitchFamily="18" charset="0"/>
                <a:cs typeface="Calibri" panose="020F0502020204030204" pitchFamily="34" charset="0"/>
              </a:rPr>
              <a:t>ICon</a:t>
            </a:r>
            <a:r>
              <a:rPr lang="en-GB" dirty="0">
                <a:latin typeface="Calibri" panose="020F0502020204030204" pitchFamily="34" charset="0"/>
                <a:ea typeface="Times New Roman" panose="02020603050405020304" pitchFamily="18" charset="0"/>
                <a:cs typeface="Calibri" panose="020F0502020204030204" pitchFamily="34" charset="0"/>
              </a:rPr>
              <a:t>) was established by SGroup in 2017;</a:t>
            </a:r>
          </a:p>
          <a:p>
            <a:pPr marL="285750" indent="-285750">
              <a:lnSpc>
                <a:spcPct val="115000"/>
              </a:lnSpc>
              <a:spcAft>
                <a:spcPts val="2400"/>
              </a:spcAft>
              <a:buFont typeface="Arial" panose="020B0604020202020204" pitchFamily="34" charset="0"/>
              <a:buChar char="•"/>
            </a:pPr>
            <a:r>
              <a:rPr lang="en-GB" sz="1800" dirty="0" err="1">
                <a:effectLst/>
                <a:latin typeface="Calibri" panose="020F0502020204030204" pitchFamily="34" charset="0"/>
                <a:ea typeface="Times New Roman" panose="02020603050405020304" pitchFamily="18" charset="0"/>
                <a:cs typeface="Calibri" panose="020F0502020204030204" pitchFamily="34" charset="0"/>
              </a:rPr>
              <a:t>ICon</a:t>
            </a:r>
            <a:r>
              <a:rPr lang="en-GB" sz="1800" dirty="0">
                <a:effectLst/>
                <a:latin typeface="Calibri" panose="020F0502020204030204" pitchFamily="34" charset="0"/>
                <a:ea typeface="Times New Roman" panose="02020603050405020304" pitchFamily="18" charset="0"/>
                <a:cs typeface="Calibri" panose="020F0502020204030204" pitchFamily="34" charset="0"/>
              </a:rPr>
              <a:t> aims to </a:t>
            </a:r>
            <a:r>
              <a:rPr lang="en-GB" sz="1800" b="1" dirty="0">
                <a:effectLst/>
                <a:latin typeface="Calibri" panose="020F0502020204030204" pitchFamily="34" charset="0"/>
                <a:ea typeface="Times New Roman" panose="02020603050405020304" pitchFamily="18" charset="0"/>
                <a:cs typeface="Calibri" panose="020F0502020204030204" pitchFamily="34" charset="0"/>
              </a:rPr>
              <a:t>promote, facilitate and/or strengthen collaboration between </a:t>
            </a:r>
            <a:r>
              <a:rPr lang="en-GB" b="1" dirty="0">
                <a:latin typeface="Calibri" panose="020F0502020204030204" pitchFamily="34" charset="0"/>
                <a:ea typeface="Times New Roman" panose="02020603050405020304" pitchFamily="18" charset="0"/>
                <a:cs typeface="Calibri" panose="020F0502020204030204" pitchFamily="34" charset="0"/>
              </a:rPr>
              <a:t>SGroup members in Europe and institutions located in other continents </a:t>
            </a:r>
            <a:r>
              <a:rPr lang="en-GB" sz="1800" dirty="0">
                <a:effectLst/>
                <a:latin typeface="Calibri" panose="020F0502020204030204" pitchFamily="34" charset="0"/>
                <a:ea typeface="Times New Roman" panose="02020603050405020304" pitchFamily="18" charset="0"/>
                <a:cs typeface="Calibri" panose="020F0502020204030204" pitchFamily="34" charset="0"/>
              </a:rPr>
              <a:t>in education and research;</a:t>
            </a:r>
          </a:p>
          <a:p>
            <a:pPr marL="285750" indent="-285750">
              <a:lnSpc>
                <a:spcPct val="115000"/>
              </a:lnSpc>
              <a:spcAft>
                <a:spcPts val="2400"/>
              </a:spcAft>
              <a:buFont typeface="Arial" panose="020B0604020202020204" pitchFamily="34" charset="0"/>
              <a:buChar char="•"/>
            </a:pPr>
            <a:r>
              <a:rPr lang="en-GB" b="1" dirty="0">
                <a:latin typeface="Calibri" panose="020F0502020204030204" pitchFamily="34" charset="0"/>
                <a:ea typeface="Times New Roman" panose="02020603050405020304" pitchFamily="18" charset="0"/>
                <a:cs typeface="Calibri" panose="020F0502020204030204" pitchFamily="34" charset="0"/>
              </a:rPr>
              <a:t>It provides grants (up to 1000€) to academic and administrative staff of full-member universities of SGroup </a:t>
            </a:r>
            <a:r>
              <a:rPr lang="en-GB" dirty="0">
                <a:latin typeface="Calibri" panose="020F0502020204030204" pitchFamily="34" charset="0"/>
                <a:ea typeface="Times New Roman" panose="02020603050405020304" pitchFamily="18" charset="0"/>
                <a:cs typeface="Calibri" panose="020F0502020204030204" pitchFamily="34" charset="0"/>
              </a:rPr>
              <a:t>for a mobility period (minimum 5 working days) with a programme that allows for </a:t>
            </a:r>
            <a:r>
              <a:rPr lang="en-GB" sz="1800" dirty="0">
                <a:effectLst/>
                <a:latin typeface="Calibri" panose="020F0502020204030204" pitchFamily="34" charset="0"/>
                <a:ea typeface="Times New Roman" panose="02020603050405020304" pitchFamily="18" charset="0"/>
                <a:cs typeface="Calibri" panose="020F0502020204030204" pitchFamily="34" charset="0"/>
              </a:rPr>
              <a:t>transfer of knowledge and/or the development of strategic alliances between sending and host institutions.</a:t>
            </a:r>
          </a:p>
        </p:txBody>
      </p:sp>
    </p:spTree>
    <p:extLst>
      <p:ext uri="{BB962C8B-B14F-4D97-AF65-F5344CB8AC3E}">
        <p14:creationId xmlns:p14="http://schemas.microsoft.com/office/powerpoint/2010/main" val="663508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21105" y="1158705"/>
            <a:ext cx="8229990" cy="523220"/>
          </a:xfrm>
          <a:prstGeom prst="rect">
            <a:avLst/>
          </a:prstGeom>
          <a:noFill/>
        </p:spPr>
        <p:txBody>
          <a:bodyPr wrap="square" rtlCol="0">
            <a:spAutoFit/>
          </a:bodyPr>
          <a:lstStyle/>
          <a:p>
            <a:r>
              <a:rPr lang="pt-PT" sz="2800" b="1" dirty="0">
                <a:latin typeface="Futura Now Headline" panose="020B0506030501020303" pitchFamily="34" charset="0"/>
              </a:rPr>
              <a:t>1.1. </a:t>
            </a:r>
            <a:r>
              <a:rPr lang="pt-PT" sz="2800" b="1" dirty="0" err="1">
                <a:latin typeface="Futura Now Headline" panose="020B0506030501020303" pitchFamily="34" charset="0"/>
              </a:rPr>
              <a:t>Possible</a:t>
            </a:r>
            <a:r>
              <a:rPr lang="pt-PT" sz="2800" b="1" dirty="0">
                <a:latin typeface="Futura Now Headline" panose="020B0506030501020303" pitchFamily="34" charset="0"/>
              </a:rPr>
              <a:t> </a:t>
            </a:r>
            <a:r>
              <a:rPr lang="pt-PT" sz="2800" b="1" dirty="0" err="1">
                <a:latin typeface="Futura Now Headline" panose="020B0506030501020303" pitchFamily="34" charset="0"/>
              </a:rPr>
              <a:t>objectives</a:t>
            </a:r>
            <a:r>
              <a:rPr lang="pt-PT" sz="2800" b="1" dirty="0">
                <a:latin typeface="Futura Now Headline" panose="020B0506030501020303" pitchFamily="34" charset="0"/>
              </a:rPr>
              <a:t> </a:t>
            </a:r>
            <a:r>
              <a:rPr lang="pt-PT" sz="2800" b="1" dirty="0" err="1">
                <a:latin typeface="Futura Now Headline" panose="020B0506030501020303" pitchFamily="34" charset="0"/>
              </a:rPr>
              <a:t>of</a:t>
            </a:r>
            <a:r>
              <a:rPr lang="pt-PT" sz="2800" b="1" dirty="0">
                <a:latin typeface="Futura Now Headline" panose="020B0506030501020303" pitchFamily="34" charset="0"/>
              </a:rPr>
              <a:t> </a:t>
            </a:r>
            <a:r>
              <a:rPr lang="pt-PT" sz="2800" b="1" dirty="0" err="1">
                <a:latin typeface="Futura Now Headline" panose="020B0506030501020303" pitchFamily="34" charset="0"/>
              </a:rPr>
              <a:t>ICon</a:t>
            </a:r>
            <a:r>
              <a:rPr lang="pt-PT" sz="2800" b="1" dirty="0">
                <a:latin typeface="Futura Now Headline" panose="020B0506030501020303" pitchFamily="34" charset="0"/>
              </a:rPr>
              <a:t> </a:t>
            </a:r>
            <a:r>
              <a:rPr lang="pt-PT" sz="2800" b="1" dirty="0" err="1">
                <a:latin typeface="Futura Now Headline" panose="020B0506030501020303" pitchFamily="34" charset="0"/>
              </a:rPr>
              <a:t>mobilities</a:t>
            </a:r>
            <a:endParaRPr lang="pt-PT" sz="2800" b="1" dirty="0">
              <a:latin typeface="Futura Now Headline" panose="020B0506030501020303" pitchFamily="34" charset="0"/>
            </a:endParaRPr>
          </a:p>
        </p:txBody>
      </p:sp>
      <p:sp>
        <p:nvSpPr>
          <p:cNvPr id="16" name="CaixaDeTexto 15">
            <a:extLst>
              <a:ext uri="{FF2B5EF4-FFF2-40B4-BE49-F238E27FC236}">
                <a16:creationId xmlns:a16="http://schemas.microsoft.com/office/drawing/2014/main" id="{BB0F7D11-43DD-4561-B934-09519EEEFE06}"/>
              </a:ext>
            </a:extLst>
          </p:cNvPr>
          <p:cNvSpPr txBox="1"/>
          <p:nvPr/>
        </p:nvSpPr>
        <p:spPr>
          <a:xfrm>
            <a:off x="721105" y="1982479"/>
            <a:ext cx="7701790" cy="4028539"/>
          </a:xfrm>
          <a:prstGeom prst="rect">
            <a:avLst/>
          </a:prstGeom>
          <a:noFill/>
        </p:spPr>
        <p:txBody>
          <a:bodyPr wrap="square" rtlCol="0">
            <a:spAutoFit/>
          </a:bodyPr>
          <a:lstStyle/>
          <a:p>
            <a:pPr>
              <a:lnSpc>
                <a:spcPct val="115000"/>
              </a:lnSpc>
              <a:spcAft>
                <a:spcPts val="600"/>
              </a:spcAft>
            </a:pPr>
            <a:r>
              <a:rPr lang="en-GB" dirty="0">
                <a:latin typeface="Calibri" panose="020F0502020204030204" pitchFamily="34" charset="0"/>
                <a:ea typeface="Times New Roman" panose="02020603050405020304" pitchFamily="18" charset="0"/>
                <a:cs typeface="Calibri" panose="020F0502020204030204" pitchFamily="34" charset="0"/>
              </a:rPr>
              <a:t>Promoting new or reinforce existing intercontinental partnerships:</a:t>
            </a:r>
            <a:endParaRPr lang="pt-PT"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Contact-making leading to the development of joint projects that can be submitted for EU-funding and other relevant programmes;</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24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Supporting professional development of staff and the internationalisation strategies of SGroup member institutions;</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24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Strengthening links between institutions conducting to the establishment of co-tuition double/ multiple/joint degrees;</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24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Contribute to </a:t>
            </a:r>
            <a:r>
              <a:rPr lang="en-GB" sz="1800" dirty="0" err="1">
                <a:effectLst/>
                <a:latin typeface="Calibri" panose="020F0502020204030204" pitchFamily="34" charset="0"/>
                <a:ea typeface="Times New Roman" panose="02020603050405020304" pitchFamily="18" charset="0"/>
                <a:cs typeface="Calibri" panose="020F0502020204030204" pitchFamily="34" charset="0"/>
              </a:rPr>
              <a:t>SGroup’s</a:t>
            </a:r>
            <a:r>
              <a:rPr lang="en-GB" sz="1800" dirty="0">
                <a:effectLst/>
                <a:latin typeface="Calibri" panose="020F0502020204030204" pitchFamily="34" charset="0"/>
                <a:ea typeface="Times New Roman" panose="02020603050405020304" pitchFamily="18" charset="0"/>
                <a:cs typeface="Calibri" panose="020F0502020204030204" pitchFamily="34" charset="0"/>
              </a:rPr>
              <a:t> goals of </a:t>
            </a:r>
            <a:r>
              <a:rPr lang="en-US"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fostering university excellence in education and research and promote the continuous adjustment to educational and societal needs in a creative and innovative way.</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    </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672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65251" y="987076"/>
            <a:ext cx="8229990" cy="461665"/>
          </a:xfrm>
          <a:prstGeom prst="rect">
            <a:avLst/>
          </a:prstGeom>
          <a:noFill/>
        </p:spPr>
        <p:txBody>
          <a:bodyPr wrap="square" rtlCol="0">
            <a:spAutoFit/>
          </a:bodyPr>
          <a:lstStyle/>
          <a:p>
            <a:r>
              <a:rPr lang="pt-PT" sz="2400" b="1" dirty="0">
                <a:latin typeface="Futura Now Headline" panose="020B0506030501020303" pitchFamily="34" charset="0"/>
              </a:rPr>
              <a:t>1.2. Call 2023</a:t>
            </a:r>
          </a:p>
        </p:txBody>
      </p:sp>
      <p:graphicFrame>
        <p:nvGraphicFramePr>
          <p:cNvPr id="2" name="Tabela 1">
            <a:extLst>
              <a:ext uri="{FF2B5EF4-FFF2-40B4-BE49-F238E27FC236}">
                <a16:creationId xmlns:a16="http://schemas.microsoft.com/office/drawing/2014/main" id="{3923926E-3732-41AF-8A68-546522DEC14B}"/>
              </a:ext>
            </a:extLst>
          </p:cNvPr>
          <p:cNvGraphicFramePr>
            <a:graphicFrameLocks noGrp="1"/>
          </p:cNvGraphicFramePr>
          <p:nvPr>
            <p:extLst>
              <p:ext uri="{D42A27DB-BD31-4B8C-83A1-F6EECF244321}">
                <p14:modId xmlns:p14="http://schemas.microsoft.com/office/powerpoint/2010/main" val="3474526724"/>
              </p:ext>
            </p:extLst>
          </p:nvPr>
        </p:nvGraphicFramePr>
        <p:xfrm>
          <a:off x="1059721" y="2720667"/>
          <a:ext cx="7024557" cy="3257552"/>
        </p:xfrm>
        <a:graphic>
          <a:graphicData uri="http://schemas.openxmlformats.org/drawingml/2006/table">
            <a:tbl>
              <a:tblPr firstRow="1" firstCol="1" bandRow="1">
                <a:tableStyleId>{5C22544A-7EE6-4342-B048-85BDC9FD1C3A}</a:tableStyleId>
              </a:tblPr>
              <a:tblGrid>
                <a:gridCol w="1559494">
                  <a:extLst>
                    <a:ext uri="{9D8B030D-6E8A-4147-A177-3AD203B41FA5}">
                      <a16:colId xmlns:a16="http://schemas.microsoft.com/office/drawing/2014/main" val="3744975313"/>
                    </a:ext>
                  </a:extLst>
                </a:gridCol>
                <a:gridCol w="4759446">
                  <a:extLst>
                    <a:ext uri="{9D8B030D-6E8A-4147-A177-3AD203B41FA5}">
                      <a16:colId xmlns:a16="http://schemas.microsoft.com/office/drawing/2014/main" val="3364911577"/>
                    </a:ext>
                  </a:extLst>
                </a:gridCol>
                <a:gridCol w="705617">
                  <a:extLst>
                    <a:ext uri="{9D8B030D-6E8A-4147-A177-3AD203B41FA5}">
                      <a16:colId xmlns:a16="http://schemas.microsoft.com/office/drawing/2014/main" val="2416306506"/>
                    </a:ext>
                  </a:extLst>
                </a:gridCol>
              </a:tblGrid>
              <a:tr h="301247">
                <a:tc rowSpan="4">
                  <a:txBody>
                    <a:bodyPr/>
                    <a:lstStyle/>
                    <a:p>
                      <a:pPr algn="ctr">
                        <a:lnSpc>
                          <a:spcPct val="115000"/>
                        </a:lnSpc>
                      </a:pPr>
                      <a:r>
                        <a:rPr lang="en-GB" sz="1100" dirty="0" err="1">
                          <a:effectLst/>
                        </a:rPr>
                        <a:t>ICon</a:t>
                      </a:r>
                      <a:r>
                        <a:rPr lang="en-GB" sz="1100" dirty="0">
                          <a:effectLst/>
                        </a:rPr>
                        <a:t> Grants for the Think Tank regions</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endParaRPr lang="pt-P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T w="12700" cmpd="sng">
                      <a:noFill/>
                    </a:lnT>
                  </a:tcPr>
                </a:tc>
                <a:tc>
                  <a:txBody>
                    <a:bodyPr/>
                    <a:lstStyle/>
                    <a:p>
                      <a:pPr>
                        <a:lnSpc>
                          <a:spcPct val="115000"/>
                        </a:lnSpc>
                      </a:pPr>
                      <a:r>
                        <a:rPr lang="pt-PT" sz="1050" dirty="0" err="1">
                          <a:effectLst/>
                          <a:latin typeface="Calibri" panose="020F0502020204030204" pitchFamily="34" charset="0"/>
                          <a:ea typeface="Times New Roman" panose="02020603050405020304" pitchFamily="18" charset="0"/>
                          <a:cs typeface="Times New Roman" panose="02020603050405020304" pitchFamily="18" charset="0"/>
                        </a:rPr>
                        <a:t>Listed</a:t>
                      </a:r>
                      <a:endParaRPr lang="pt-PT"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90340948"/>
                  </a:ext>
                </a:extLst>
              </a:tr>
              <a:tr h="366894">
                <a:tc vMerge="1">
                  <a:txBody>
                    <a:bodyPr/>
                    <a:lstStyle/>
                    <a:p>
                      <a:endParaRPr lang="pt-PT"/>
                    </a:p>
                  </a:txBody>
                  <a:tcPr/>
                </a:tc>
                <a:tc>
                  <a:txBody>
                    <a:bodyPr/>
                    <a:lstStyle/>
                    <a:p>
                      <a:pPr>
                        <a:lnSpc>
                          <a:spcPct val="115000"/>
                        </a:lnSpc>
                      </a:pPr>
                      <a:r>
                        <a:rPr lang="pt-PT" sz="1100" dirty="0" err="1">
                          <a:effectLst/>
                          <a:latin typeface="Calibri" panose="020F0502020204030204" pitchFamily="34" charset="0"/>
                          <a:ea typeface="Times New Roman" panose="02020603050405020304" pitchFamily="18" charset="0"/>
                          <a:cs typeface="Times New Roman" panose="02020603050405020304" pitchFamily="18" charset="0"/>
                        </a:rPr>
                        <a:t>Latin</a:t>
                      </a:r>
                      <a:r>
                        <a:rPr lang="pt-PT"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pt-PT" sz="1100" dirty="0" err="1">
                          <a:effectLst/>
                          <a:latin typeface="Calibri" panose="020F0502020204030204" pitchFamily="34" charset="0"/>
                          <a:ea typeface="Times New Roman" panose="02020603050405020304" pitchFamily="18" charset="0"/>
                          <a:cs typeface="Times New Roman" panose="02020603050405020304" pitchFamily="18" charset="0"/>
                        </a:rPr>
                        <a:t>America</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pt-PT" sz="1100" dirty="0">
                          <a:effectLst/>
                          <a:latin typeface="Calibri" panose="020F0502020204030204" pitchFamily="34" charset="0"/>
                          <a:ea typeface="Times New Roman" panose="02020603050405020304" pitchFamily="18" charset="0"/>
                          <a:cs typeface="Times New Roman" panose="02020603050405020304" pitchFamily="18" charset="0"/>
                        </a:rPr>
                        <a:t>3 </a:t>
                      </a:r>
                      <a:r>
                        <a:rPr lang="pt-PT" sz="1100" dirty="0" err="1">
                          <a:effectLst/>
                          <a:latin typeface="Calibri" panose="020F0502020204030204" pitchFamily="34" charset="0"/>
                          <a:ea typeface="Times New Roman" panose="02020603050405020304" pitchFamily="18" charset="0"/>
                          <a:cs typeface="Times New Roman" panose="02020603050405020304" pitchFamily="18" charset="0"/>
                        </a:rPr>
                        <a:t>grants</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81395930"/>
                  </a:ext>
                </a:extLst>
              </a:tr>
              <a:tr h="366894">
                <a:tc vMerge="1">
                  <a:txBody>
                    <a:bodyPr/>
                    <a:lstStyle/>
                    <a:p>
                      <a:endParaRPr lang="pt-PT"/>
                    </a:p>
                  </a:txBody>
                  <a:tcPr/>
                </a:tc>
                <a:tc>
                  <a:txBody>
                    <a:bodyPr/>
                    <a:lstStyle/>
                    <a:p>
                      <a:pPr>
                        <a:lnSpc>
                          <a:spcPct val="115000"/>
                        </a:lnSpc>
                      </a:pPr>
                      <a:r>
                        <a:rPr lang="en-GB" sz="1100" dirty="0">
                          <a:effectLst/>
                        </a:rPr>
                        <a:t>China</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en-GB" sz="1100" dirty="0">
                          <a:effectLst/>
                        </a:rPr>
                        <a:t>3 grants</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92363923"/>
                  </a:ext>
                </a:extLst>
              </a:tr>
              <a:tr h="318753">
                <a:tc vMerge="1">
                  <a:txBody>
                    <a:bodyPr/>
                    <a:lstStyle/>
                    <a:p>
                      <a:endParaRPr lang="pt-PT"/>
                    </a:p>
                  </a:txBody>
                  <a:tcPr/>
                </a:tc>
                <a:tc>
                  <a:txBody>
                    <a:bodyPr/>
                    <a:lstStyle/>
                    <a:p>
                      <a:pPr>
                        <a:lnSpc>
                          <a:spcPct val="115000"/>
                        </a:lnSpc>
                      </a:pPr>
                      <a:r>
                        <a:rPr lang="en-GB" sz="1100" dirty="0">
                          <a:effectLst/>
                        </a:rPr>
                        <a:t>Africa</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en-GB" sz="1100" dirty="0">
                          <a:effectLst/>
                        </a:rPr>
                        <a:t>3 grants</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2650105"/>
                  </a:ext>
                </a:extLst>
              </a:tr>
              <a:tr h="317294">
                <a:tc rowSpan="6">
                  <a:txBody>
                    <a:bodyPr/>
                    <a:lstStyle/>
                    <a:p>
                      <a:pPr algn="ctr">
                        <a:lnSpc>
                          <a:spcPct val="115000"/>
                        </a:lnSpc>
                      </a:pPr>
                      <a:r>
                        <a:rPr lang="en-GB" sz="1100" dirty="0" err="1">
                          <a:effectLst/>
                        </a:rPr>
                        <a:t>ICon</a:t>
                      </a:r>
                      <a:r>
                        <a:rPr lang="en-GB" sz="1100" dirty="0">
                          <a:effectLst/>
                        </a:rPr>
                        <a:t> Grants for Internal Networking</a:t>
                      </a:r>
                      <a:br>
                        <a:rPr lang="en-GB" sz="1100" dirty="0">
                          <a:effectLst/>
                        </a:rPr>
                      </a:br>
                      <a:endParaRPr lang="pt-PT" sz="1100" dirty="0">
                        <a:effectLst/>
                      </a:endParaRPr>
                    </a:p>
                    <a:p>
                      <a:pPr algn="ctr">
                        <a:lnSpc>
                          <a:spcPct val="115000"/>
                        </a:lnSpc>
                      </a:pPr>
                      <a:r>
                        <a:rPr lang="en-GB" sz="1100" dirty="0">
                          <a:effectLst/>
                        </a:rPr>
                        <a:t>(Grants for mobility in SGroup associate member universities)</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en-GB" sz="1100" u="none" strike="noStrike" dirty="0">
                          <a:effectLst/>
                          <a:hlinkClick r:id="rId4"/>
                        </a:rPr>
                        <a:t>Shanghai International Studies University, China</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en-GB" sz="1100" dirty="0">
                          <a:effectLst/>
                        </a:rPr>
                        <a:t>1 grant</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4370328"/>
                  </a:ext>
                </a:extLst>
              </a:tr>
              <a:tr h="317294">
                <a:tc vMerge="1">
                  <a:txBody>
                    <a:bodyPr/>
                    <a:lstStyle/>
                    <a:p>
                      <a:endParaRPr lang="pt-PT"/>
                    </a:p>
                  </a:txBody>
                  <a:tcPr/>
                </a:tc>
                <a:tc>
                  <a:txBody>
                    <a:bodyPr/>
                    <a:lstStyle/>
                    <a:p>
                      <a:pPr>
                        <a:lnSpc>
                          <a:spcPct val="115000"/>
                        </a:lnSpc>
                      </a:pPr>
                      <a:r>
                        <a:rPr lang="en-GB" sz="1100" u="none" strike="noStrike" dirty="0">
                          <a:effectLst/>
                          <a:hlinkClick r:id="rId5"/>
                        </a:rPr>
                        <a:t>Yerevan State Medical University, Armenia</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en-GB" sz="1100" dirty="0">
                          <a:effectLst/>
                        </a:rPr>
                        <a:t>1 grant</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09971789"/>
                  </a:ext>
                </a:extLst>
              </a:tr>
              <a:tr h="317294">
                <a:tc vMerge="1">
                  <a:txBody>
                    <a:bodyPr/>
                    <a:lstStyle/>
                    <a:p>
                      <a:endParaRPr lang="pt-PT"/>
                    </a:p>
                  </a:txBody>
                  <a:tcPr/>
                </a:tc>
                <a:tc>
                  <a:txBody>
                    <a:bodyPr/>
                    <a:lstStyle/>
                    <a:p>
                      <a:pPr>
                        <a:lnSpc>
                          <a:spcPct val="115000"/>
                        </a:lnSpc>
                      </a:pPr>
                      <a:r>
                        <a:rPr lang="en-GB" sz="1100" u="none" strike="noStrike" dirty="0">
                          <a:effectLst/>
                          <a:hlinkClick r:id="rId6"/>
                        </a:rPr>
                        <a:t>University of Los Andes, Colombia</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en-GB" sz="1100" dirty="0">
                          <a:effectLst/>
                        </a:rPr>
                        <a:t>1 grant</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89011805"/>
                  </a:ext>
                </a:extLst>
              </a:tr>
              <a:tr h="317294">
                <a:tc vMerge="1">
                  <a:txBody>
                    <a:bodyPr/>
                    <a:lstStyle/>
                    <a:p>
                      <a:endParaRPr lang="pt-PT"/>
                    </a:p>
                  </a:txBody>
                  <a:tcPr/>
                </a:tc>
                <a:tc>
                  <a:txBody>
                    <a:bodyPr/>
                    <a:lstStyle/>
                    <a:p>
                      <a:pPr>
                        <a:lnSpc>
                          <a:spcPct val="115000"/>
                        </a:lnSpc>
                      </a:pPr>
                      <a:r>
                        <a:rPr lang="en-GB" sz="1100" u="none" strike="noStrike">
                          <a:effectLst/>
                          <a:hlinkClick r:id="rId7"/>
                        </a:rPr>
                        <a:t>La Trobe University, Australia</a:t>
                      </a:r>
                      <a:endParaRPr lang="pt-P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en-GB" sz="1100" dirty="0">
                          <a:effectLst/>
                        </a:rPr>
                        <a:t>1 grant</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3249574"/>
                  </a:ext>
                </a:extLst>
              </a:tr>
              <a:tr h="317294">
                <a:tc vMerge="1">
                  <a:txBody>
                    <a:bodyPr/>
                    <a:lstStyle/>
                    <a:p>
                      <a:endParaRPr lang="pt-PT"/>
                    </a:p>
                  </a:txBody>
                  <a:tcPr/>
                </a:tc>
                <a:tc>
                  <a:txBody>
                    <a:bodyPr/>
                    <a:lstStyle/>
                    <a:p>
                      <a:pPr>
                        <a:lnSpc>
                          <a:spcPct val="115000"/>
                        </a:lnSpc>
                      </a:pPr>
                      <a:r>
                        <a:rPr lang="en-GB" sz="1100" u="none" strike="noStrike">
                          <a:effectLst/>
                          <a:hlinkClick r:id="rId8"/>
                        </a:rPr>
                        <a:t>Stellenbosch University, South Africa</a:t>
                      </a:r>
                      <a:endParaRPr lang="pt-P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en-GB" sz="1100" dirty="0">
                          <a:effectLst/>
                        </a:rPr>
                        <a:t>1 grant</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67198695"/>
                  </a:ext>
                </a:extLst>
              </a:tr>
              <a:tr h="317294">
                <a:tc vMerge="1">
                  <a:txBody>
                    <a:bodyPr/>
                    <a:lstStyle/>
                    <a:p>
                      <a:endParaRPr lang="pt-PT"/>
                    </a:p>
                  </a:txBody>
                  <a:tcPr/>
                </a:tc>
                <a:tc>
                  <a:txBody>
                    <a:bodyPr/>
                    <a:lstStyle/>
                    <a:p>
                      <a:pPr>
                        <a:lnSpc>
                          <a:spcPct val="115000"/>
                        </a:lnSpc>
                      </a:pPr>
                      <a:r>
                        <a:rPr lang="en-GB" sz="1100" u="none" strike="noStrike">
                          <a:effectLst/>
                          <a:hlinkClick r:id="rId9"/>
                        </a:rPr>
                        <a:t>Ohio State University, United States of America</a:t>
                      </a:r>
                      <a:endParaRPr lang="pt-P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en-GB" sz="1100" dirty="0">
                          <a:effectLst/>
                        </a:rPr>
                        <a:t>1 grant</a:t>
                      </a:r>
                      <a:endParaRPr lang="pt-P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58963861"/>
                  </a:ext>
                </a:extLst>
              </a:tr>
            </a:tbl>
          </a:graphicData>
        </a:graphic>
      </p:graphicFrame>
      <p:sp>
        <p:nvSpPr>
          <p:cNvPr id="9" name="CaixaDeTexto 8">
            <a:extLst>
              <a:ext uri="{FF2B5EF4-FFF2-40B4-BE49-F238E27FC236}">
                <a16:creationId xmlns:a16="http://schemas.microsoft.com/office/drawing/2014/main" id="{46870864-7D2F-400E-BE74-64CFF792CA27}"/>
              </a:ext>
            </a:extLst>
          </p:cNvPr>
          <p:cNvSpPr txBox="1"/>
          <p:nvPr/>
        </p:nvSpPr>
        <p:spPr>
          <a:xfrm>
            <a:off x="571890" y="1630738"/>
            <a:ext cx="8229990" cy="710707"/>
          </a:xfrm>
          <a:prstGeom prst="rect">
            <a:avLst/>
          </a:prstGeom>
          <a:noFill/>
        </p:spPr>
        <p:txBody>
          <a:bodyPr wrap="square" rtlCol="0">
            <a:spAutoFit/>
          </a:bodyPr>
          <a:lstStyle/>
          <a:p>
            <a:pPr marL="285750" indent="-285750">
              <a:lnSpc>
                <a:spcPct val="115000"/>
              </a:lnSpc>
              <a:spcAft>
                <a:spcPts val="2400"/>
              </a:spcAft>
              <a:buFont typeface="Arial" panose="020B0604020202020204" pitchFamily="34" charset="0"/>
              <a:buChar char="•"/>
            </a:pPr>
            <a:r>
              <a:rPr lang="en-GB" dirty="0">
                <a:latin typeface="Calibri" panose="020F0502020204030204" pitchFamily="34" charset="0"/>
                <a:ea typeface="Times New Roman" panose="02020603050405020304" pitchFamily="18" charset="0"/>
                <a:cs typeface="Calibri" panose="020F0502020204030204" pitchFamily="34" charset="0"/>
              </a:rPr>
              <a:t>15 grants up</a:t>
            </a:r>
            <a:r>
              <a:rPr lang="en-GB" b="1" dirty="0">
                <a:latin typeface="Calibri" panose="020F0502020204030204" pitchFamily="34" charset="0"/>
                <a:ea typeface="Times New Roman" panose="02020603050405020304" pitchFamily="18" charset="0"/>
              </a:rPr>
              <a:t> 1000 EUR</a:t>
            </a:r>
            <a:r>
              <a:rPr lang="en-GB" dirty="0">
                <a:latin typeface="Calibri" panose="020F0502020204030204" pitchFamily="34" charset="0"/>
                <a:ea typeface="Times New Roman" panose="02020603050405020304" pitchFamily="18" charset="0"/>
              </a:rPr>
              <a:t> (upon presentation of proof of expenses) for c</a:t>
            </a:r>
            <a:r>
              <a:rPr lang="en-GB" sz="1800" dirty="0">
                <a:effectLst/>
                <a:latin typeface="Calibri" panose="020F0502020204030204" pitchFamily="34" charset="0"/>
                <a:ea typeface="Times New Roman" panose="02020603050405020304" pitchFamily="18" charset="0"/>
                <a:cs typeface="Calibri" panose="020F0502020204030204" pitchFamily="34" charset="0"/>
              </a:rPr>
              <a:t>ooperation with institutions in the Think Tank Academy regions &amp; SGroup associate members</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676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65251" y="987076"/>
            <a:ext cx="8229990" cy="461665"/>
          </a:xfrm>
          <a:prstGeom prst="rect">
            <a:avLst/>
          </a:prstGeom>
          <a:noFill/>
        </p:spPr>
        <p:txBody>
          <a:bodyPr wrap="square" rtlCol="0">
            <a:spAutoFit/>
          </a:bodyPr>
          <a:lstStyle/>
          <a:p>
            <a:r>
              <a:rPr lang="pt-PT" sz="2400" b="1" dirty="0">
                <a:latin typeface="Futura Now Headline" panose="020B0506030501020303" pitchFamily="34" charset="0"/>
              </a:rPr>
              <a:t>1.2. Call 2022 (</a:t>
            </a:r>
            <a:r>
              <a:rPr lang="pt-PT" sz="2400" b="1" dirty="0" err="1">
                <a:latin typeface="Futura Now Headline" panose="020B0506030501020303" pitchFamily="34" charset="0"/>
              </a:rPr>
              <a:t>Applications</a:t>
            </a:r>
            <a:r>
              <a:rPr lang="pt-PT" sz="2400" b="1" dirty="0">
                <a:latin typeface="Futura Now Headline" panose="020B0506030501020303" pitchFamily="34" charset="0"/>
              </a:rPr>
              <a:t> </a:t>
            </a:r>
            <a:r>
              <a:rPr lang="pt-PT" sz="2400" b="1" dirty="0" err="1">
                <a:latin typeface="Futura Now Headline" panose="020B0506030501020303" pitchFamily="34" charset="0"/>
              </a:rPr>
              <a:t>close</a:t>
            </a:r>
            <a:r>
              <a:rPr lang="pt-PT" sz="2400" b="1" dirty="0">
                <a:latin typeface="Futura Now Headline" panose="020B0506030501020303" pitchFamily="34" charset="0"/>
              </a:rPr>
              <a:t> </a:t>
            </a:r>
            <a:r>
              <a:rPr lang="pt-PT" sz="2400" b="1" dirty="0" err="1">
                <a:latin typeface="Futura Now Headline" panose="020B0506030501020303" pitchFamily="34" charset="0"/>
              </a:rPr>
              <a:t>on</a:t>
            </a:r>
            <a:r>
              <a:rPr lang="pt-PT" sz="2400" b="1" dirty="0">
                <a:latin typeface="Futura Now Headline" panose="020B0506030501020303" pitchFamily="34" charset="0"/>
              </a:rPr>
              <a:t> 31 </a:t>
            </a:r>
            <a:r>
              <a:rPr lang="pt-PT" sz="2400" b="1" dirty="0" err="1">
                <a:latin typeface="Futura Now Headline" panose="020B0506030501020303" pitchFamily="34" charset="0"/>
              </a:rPr>
              <a:t>April</a:t>
            </a:r>
            <a:r>
              <a:rPr lang="pt-PT" sz="2400" b="1" dirty="0">
                <a:latin typeface="Futura Now Headline" panose="020B0506030501020303" pitchFamily="34" charset="0"/>
              </a:rPr>
              <a:t>)</a:t>
            </a:r>
          </a:p>
        </p:txBody>
      </p:sp>
      <p:graphicFrame>
        <p:nvGraphicFramePr>
          <p:cNvPr id="3" name="Tabela 2">
            <a:extLst>
              <a:ext uri="{FF2B5EF4-FFF2-40B4-BE49-F238E27FC236}">
                <a16:creationId xmlns:a16="http://schemas.microsoft.com/office/drawing/2014/main" id="{EDF62AF6-0278-8C57-B2AF-CC2A0DA06BFF}"/>
              </a:ext>
            </a:extLst>
          </p:cNvPr>
          <p:cNvGraphicFramePr>
            <a:graphicFrameLocks noGrp="1"/>
          </p:cNvGraphicFramePr>
          <p:nvPr>
            <p:extLst>
              <p:ext uri="{D42A27DB-BD31-4B8C-83A1-F6EECF244321}">
                <p14:modId xmlns:p14="http://schemas.microsoft.com/office/powerpoint/2010/main" val="3448092633"/>
              </p:ext>
            </p:extLst>
          </p:nvPr>
        </p:nvGraphicFramePr>
        <p:xfrm>
          <a:off x="609600" y="2175900"/>
          <a:ext cx="7924800" cy="2138030"/>
        </p:xfrm>
        <a:graphic>
          <a:graphicData uri="http://schemas.openxmlformats.org/drawingml/2006/table">
            <a:tbl>
              <a:tblPr firstRow="1" firstCol="1" bandRow="1">
                <a:tableStyleId>{FABFCF23-3B69-468F-B69F-88F6DE6A72F2}</a:tableStyleId>
              </a:tblPr>
              <a:tblGrid>
                <a:gridCol w="1457061">
                  <a:extLst>
                    <a:ext uri="{9D8B030D-6E8A-4147-A177-3AD203B41FA5}">
                      <a16:colId xmlns:a16="http://schemas.microsoft.com/office/drawing/2014/main" val="2122400436"/>
                    </a:ext>
                  </a:extLst>
                </a:gridCol>
                <a:gridCol w="1356246">
                  <a:extLst>
                    <a:ext uri="{9D8B030D-6E8A-4147-A177-3AD203B41FA5}">
                      <a16:colId xmlns:a16="http://schemas.microsoft.com/office/drawing/2014/main" val="2579807073"/>
                    </a:ext>
                  </a:extLst>
                </a:gridCol>
                <a:gridCol w="1471109">
                  <a:extLst>
                    <a:ext uri="{9D8B030D-6E8A-4147-A177-3AD203B41FA5}">
                      <a16:colId xmlns:a16="http://schemas.microsoft.com/office/drawing/2014/main" val="314449468"/>
                    </a:ext>
                  </a:extLst>
                </a:gridCol>
                <a:gridCol w="1761014">
                  <a:extLst>
                    <a:ext uri="{9D8B030D-6E8A-4147-A177-3AD203B41FA5}">
                      <a16:colId xmlns:a16="http://schemas.microsoft.com/office/drawing/2014/main" val="1390430101"/>
                    </a:ext>
                  </a:extLst>
                </a:gridCol>
                <a:gridCol w="1879370">
                  <a:extLst>
                    <a:ext uri="{9D8B030D-6E8A-4147-A177-3AD203B41FA5}">
                      <a16:colId xmlns:a16="http://schemas.microsoft.com/office/drawing/2014/main" val="2200452431"/>
                    </a:ext>
                  </a:extLst>
                </a:gridCol>
              </a:tblGrid>
              <a:tr h="326784">
                <a:tc gridSpan="5">
                  <a:txBody>
                    <a:bodyPr/>
                    <a:lstStyle/>
                    <a:p>
                      <a:pPr algn="ctr">
                        <a:lnSpc>
                          <a:spcPct val="115000"/>
                        </a:lnSpc>
                      </a:pPr>
                      <a:r>
                        <a:rPr lang="pt-PT" sz="18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Timeline</a:t>
                      </a:r>
                      <a:endParaRPr lang="pt-PT"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pt-PT" sz="1600" dirty="0"/>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183D"/>
                    </a:solidFill>
                  </a:tcPr>
                </a:tc>
                <a:tc hMerge="1">
                  <a:txBody>
                    <a:bodyPr/>
                    <a:lstStyle/>
                    <a:p>
                      <a:pPr algn="ctr">
                        <a:lnSpc>
                          <a:spcPct val="115000"/>
                        </a:lnSpc>
                      </a:pPr>
                      <a:endParaRPr lang="pt-PT"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183D"/>
                    </a:solidFill>
                  </a:tcPr>
                </a:tc>
                <a:tc hMerge="1">
                  <a:txBody>
                    <a:bodyPr/>
                    <a:lstStyle/>
                    <a:p>
                      <a:pPr algn="ctr">
                        <a:lnSpc>
                          <a:spcPct val="115000"/>
                        </a:lnSpc>
                      </a:pPr>
                      <a:endParaRPr lang="pt-PT"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183D"/>
                    </a:solidFill>
                  </a:tcPr>
                </a:tc>
                <a:tc hMerge="1">
                  <a:txBody>
                    <a:bodyPr/>
                    <a:lstStyle/>
                    <a:p>
                      <a:pPr algn="ctr">
                        <a:lnSpc>
                          <a:spcPct val="115000"/>
                        </a:lnSpc>
                      </a:pPr>
                      <a:endParaRPr lang="pt-PT"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183D"/>
                    </a:solidFill>
                  </a:tcPr>
                </a:tc>
                <a:extLst>
                  <a:ext uri="{0D108BD9-81ED-4DB2-BD59-A6C34878D82A}">
                    <a16:rowId xmlns:a16="http://schemas.microsoft.com/office/drawing/2014/main" val="3199972098"/>
                  </a:ext>
                </a:extLst>
              </a:tr>
              <a:tr h="835886">
                <a:tc>
                  <a:txBody>
                    <a:bodyPr/>
                    <a:lstStyle/>
                    <a:p>
                      <a:pPr algn="ctr">
                        <a:lnSpc>
                          <a:spcPct val="115000"/>
                        </a:lnSpc>
                      </a:pPr>
                      <a:r>
                        <a:rPr lang="en-US" sz="1600" b="1" dirty="0">
                          <a:solidFill>
                            <a:schemeClr val="bg1"/>
                          </a:solidFill>
                          <a:effectLst/>
                        </a:rPr>
                        <a:t>Launch of the call and 2023 Guide</a:t>
                      </a:r>
                      <a:endParaRPr lang="pt-PT"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183D"/>
                    </a:solidFill>
                  </a:tcPr>
                </a:tc>
                <a:tc>
                  <a:txBody>
                    <a:bodyPr/>
                    <a:lstStyle/>
                    <a:p>
                      <a:pPr algn="ctr"/>
                      <a:r>
                        <a:rPr lang="pt-PT" sz="1600" b="1" dirty="0" err="1">
                          <a:solidFill>
                            <a:schemeClr val="bg1"/>
                          </a:solidFill>
                        </a:rPr>
                        <a:t>ICon</a:t>
                      </a:r>
                      <a:r>
                        <a:rPr lang="pt-PT" sz="1600" b="1" dirty="0">
                          <a:solidFill>
                            <a:schemeClr val="bg1"/>
                          </a:solidFill>
                        </a:rPr>
                        <a:t> </a:t>
                      </a:r>
                      <a:r>
                        <a:rPr lang="pt-PT" sz="1600" b="1" dirty="0" err="1">
                          <a:solidFill>
                            <a:schemeClr val="bg1"/>
                          </a:solidFill>
                        </a:rPr>
                        <a:t>Webinar</a:t>
                      </a:r>
                      <a:r>
                        <a:rPr lang="pt-PT" sz="1600" b="1" dirty="0">
                          <a:solidFill>
                            <a:schemeClr val="bg1"/>
                          </a:solidFill>
                        </a:rPr>
                        <a:t> for </a:t>
                      </a:r>
                      <a:r>
                        <a:rPr lang="pt-PT" sz="1600" b="1" dirty="0" err="1">
                          <a:solidFill>
                            <a:schemeClr val="bg1"/>
                          </a:solidFill>
                        </a:rPr>
                        <a:t>interested</a:t>
                      </a:r>
                      <a:r>
                        <a:rPr lang="pt-PT" sz="1600" b="1" dirty="0">
                          <a:solidFill>
                            <a:schemeClr val="bg1"/>
                          </a:solidFill>
                        </a:rPr>
                        <a:t> candidates</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183D"/>
                    </a:solidFill>
                  </a:tcPr>
                </a:tc>
                <a:tc>
                  <a:txBody>
                    <a:bodyPr/>
                    <a:lstStyle/>
                    <a:p>
                      <a:pPr algn="ctr">
                        <a:lnSpc>
                          <a:spcPct val="115000"/>
                        </a:lnSpc>
                      </a:pPr>
                      <a:r>
                        <a:rPr lang="en-US" sz="1600" b="1" dirty="0">
                          <a:solidFill>
                            <a:schemeClr val="bg1"/>
                          </a:solidFill>
                          <a:effectLst/>
                        </a:rPr>
                        <a:t>Deadline for applications</a:t>
                      </a:r>
                      <a:endParaRPr lang="pt-PT"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183D"/>
                    </a:solidFill>
                  </a:tcPr>
                </a:tc>
                <a:tc>
                  <a:txBody>
                    <a:bodyPr/>
                    <a:lstStyle/>
                    <a:p>
                      <a:pPr algn="ctr">
                        <a:lnSpc>
                          <a:spcPct val="115000"/>
                        </a:lnSpc>
                      </a:pPr>
                      <a:r>
                        <a:rPr lang="en-US" sz="1600" b="1" dirty="0">
                          <a:solidFill>
                            <a:schemeClr val="bg1"/>
                          </a:solidFill>
                          <a:effectLst/>
                        </a:rPr>
                        <a:t>Deadline for redistribution</a:t>
                      </a:r>
                      <a:endParaRPr lang="pt-PT"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183D"/>
                    </a:solidFill>
                  </a:tcPr>
                </a:tc>
                <a:tc>
                  <a:txBody>
                    <a:bodyPr/>
                    <a:lstStyle/>
                    <a:p>
                      <a:pPr algn="ctr">
                        <a:lnSpc>
                          <a:spcPct val="115000"/>
                        </a:lnSpc>
                      </a:pPr>
                      <a:r>
                        <a:rPr lang="en-US" sz="1600" b="1" dirty="0">
                          <a:solidFill>
                            <a:schemeClr val="bg1"/>
                          </a:solidFill>
                          <a:effectLst/>
                        </a:rPr>
                        <a:t>Eligible period of mobility</a:t>
                      </a:r>
                      <a:endParaRPr lang="pt-PT"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183D"/>
                    </a:solidFill>
                  </a:tcPr>
                </a:tc>
                <a:extLst>
                  <a:ext uri="{0D108BD9-81ED-4DB2-BD59-A6C34878D82A}">
                    <a16:rowId xmlns:a16="http://schemas.microsoft.com/office/drawing/2014/main" val="2746582488"/>
                  </a:ext>
                </a:extLst>
              </a:tr>
              <a:tr h="825810">
                <a:tc>
                  <a:txBody>
                    <a:bodyPr/>
                    <a:lstStyle/>
                    <a:p>
                      <a:pPr algn="ctr">
                        <a:lnSpc>
                          <a:spcPct val="115000"/>
                        </a:lnSpc>
                      </a:pPr>
                      <a:r>
                        <a:rPr lang="en-US" sz="1600" b="0" dirty="0">
                          <a:effectLst/>
                        </a:rPr>
                        <a:t>25 October 2022 (LO Meeting)</a:t>
                      </a:r>
                      <a:endParaRPr lang="pt-PT" sz="16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sz="1600" dirty="0"/>
                        <a:t>Late </a:t>
                      </a:r>
                      <a:r>
                        <a:rPr lang="pt-PT" sz="1600" dirty="0" err="1"/>
                        <a:t>November</a:t>
                      </a:r>
                      <a:r>
                        <a:rPr lang="pt-PT" sz="1600" dirty="0"/>
                        <a:t>/</a:t>
                      </a:r>
                      <a:br>
                        <a:rPr lang="pt-PT" sz="1600" dirty="0"/>
                      </a:br>
                      <a:r>
                        <a:rPr lang="pt-PT" sz="1600" dirty="0" err="1"/>
                        <a:t>Early</a:t>
                      </a:r>
                      <a:r>
                        <a:rPr lang="pt-PT" sz="1600" dirty="0"/>
                        <a:t> </a:t>
                      </a:r>
                      <a:r>
                        <a:rPr lang="pt-PT" sz="1600" dirty="0" err="1"/>
                        <a:t>December</a:t>
                      </a:r>
                      <a:endParaRPr lang="pt-PT" sz="1600" dirty="0"/>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pPr>
                      <a:r>
                        <a:rPr lang="en-US" sz="1600" b="0" dirty="0">
                          <a:effectLst/>
                        </a:rPr>
                        <a:t>31 April 2023</a:t>
                      </a:r>
                      <a:endParaRPr lang="pt-PT" sz="16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pPr>
                      <a:r>
                        <a:rPr lang="en-US" sz="1600" b="0" dirty="0">
                          <a:effectLst/>
                        </a:rPr>
                        <a:t>31 May 2023</a:t>
                      </a:r>
                      <a:endParaRPr lang="pt-PT" sz="16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pPr>
                      <a:r>
                        <a:rPr lang="en-US" sz="1600" b="0" dirty="0">
                          <a:effectLst/>
                        </a:rPr>
                        <a:t>1 </a:t>
                      </a:r>
                      <a:r>
                        <a:rPr lang="en-US" sz="1600" b="0">
                          <a:effectLst/>
                        </a:rPr>
                        <a:t>January 2023 </a:t>
                      </a:r>
                      <a:r>
                        <a:rPr lang="en-US" sz="1600" b="0" dirty="0">
                          <a:effectLst/>
                        </a:rPr>
                        <a:t>to 15 October 2023</a:t>
                      </a:r>
                      <a:endParaRPr lang="pt-PT" sz="16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22280367"/>
                  </a:ext>
                </a:extLst>
              </a:tr>
            </a:tbl>
          </a:graphicData>
        </a:graphic>
      </p:graphicFrame>
    </p:spTree>
    <p:extLst>
      <p:ext uri="{BB962C8B-B14F-4D97-AF65-F5344CB8AC3E}">
        <p14:creationId xmlns:p14="http://schemas.microsoft.com/office/powerpoint/2010/main" val="650396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576700" y="1065062"/>
            <a:ext cx="8229990" cy="523220"/>
          </a:xfrm>
          <a:prstGeom prst="rect">
            <a:avLst/>
          </a:prstGeom>
          <a:noFill/>
        </p:spPr>
        <p:txBody>
          <a:bodyPr wrap="square" rtlCol="0">
            <a:spAutoFit/>
          </a:bodyPr>
          <a:lstStyle/>
          <a:p>
            <a:r>
              <a:rPr lang="pt-PT" sz="2800" b="1" dirty="0">
                <a:latin typeface="Futura Now Headline" panose="020B0506030501020303" pitchFamily="34" charset="0"/>
              </a:rPr>
              <a:t>2. </a:t>
            </a:r>
            <a:r>
              <a:rPr lang="pt-PT" sz="2800" b="1" dirty="0" err="1">
                <a:latin typeface="Futura Now Headline" panose="020B0506030501020303" pitchFamily="34" charset="0"/>
              </a:rPr>
              <a:t>Applications</a:t>
            </a:r>
            <a:endParaRPr lang="pt-PT" sz="2800" b="1" dirty="0">
              <a:latin typeface="Futura Now Headline" panose="020B0506030501020303" pitchFamily="34" charset="0"/>
            </a:endParaRPr>
          </a:p>
        </p:txBody>
      </p:sp>
      <p:sp>
        <p:nvSpPr>
          <p:cNvPr id="16" name="CaixaDeTexto 15">
            <a:extLst>
              <a:ext uri="{FF2B5EF4-FFF2-40B4-BE49-F238E27FC236}">
                <a16:creationId xmlns:a16="http://schemas.microsoft.com/office/drawing/2014/main" id="{BB0F7D11-43DD-4561-B934-09519EEEFE06}"/>
              </a:ext>
            </a:extLst>
          </p:cNvPr>
          <p:cNvSpPr txBox="1"/>
          <p:nvPr/>
        </p:nvSpPr>
        <p:spPr>
          <a:xfrm>
            <a:off x="576699" y="1768789"/>
            <a:ext cx="8013627" cy="4533292"/>
          </a:xfrm>
          <a:prstGeom prst="rect">
            <a:avLst/>
          </a:prstGeom>
          <a:noFill/>
        </p:spPr>
        <p:txBody>
          <a:bodyPr wrap="square" rtlCol="0">
            <a:spAutoFit/>
          </a:bodyPr>
          <a:lstStyle/>
          <a:p>
            <a:pPr>
              <a:lnSpc>
                <a:spcPct val="115000"/>
              </a:lnSpc>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Candidates who fulfil the </a:t>
            </a: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eligibility criteria</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should:</a:t>
            </a:r>
          </a:p>
          <a:p>
            <a:pPr marL="342900" indent="-342900">
              <a:lnSpc>
                <a:spcPct val="115000"/>
              </a:lnSpc>
              <a:buFont typeface="+mj-lt"/>
              <a:buAutoNum type="arabi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Draft a mobility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programme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(including possible dates, host institution, work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programme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/activities and goals);</a:t>
            </a:r>
          </a:p>
          <a:p>
            <a:pPr marL="342900" indent="-342900">
              <a:lnSpc>
                <a:spcPct val="115000"/>
              </a:lnSpc>
              <a:buFont typeface="+mj-lt"/>
              <a:buAutoNum type="arabi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Contact their SGroup Liaison Officer for support to the application;</a:t>
            </a:r>
          </a:p>
          <a:p>
            <a:pPr marL="342900" indent="-342900">
              <a:lnSpc>
                <a:spcPct val="115000"/>
              </a:lnSpc>
              <a:buFont typeface="+mj-lt"/>
              <a:buAutoNum type="arabicPeriod"/>
            </a:pPr>
            <a:r>
              <a:rPr lang="en-US" dirty="0">
                <a:latin typeface="Calibri" panose="020F0502020204030204" pitchFamily="34" charset="0"/>
                <a:ea typeface="Times New Roman" panose="02020603050405020304" pitchFamily="18" charset="0"/>
                <a:cs typeface="Times New Roman" panose="02020603050405020304" pitchFamily="18" charset="0"/>
              </a:rPr>
              <a:t>Get support from sending and host institutions;</a:t>
            </a:r>
          </a:p>
          <a:p>
            <a:pPr marL="342900" indent="-342900">
              <a:lnSpc>
                <a:spcPct val="115000"/>
              </a:lnSpc>
              <a:buFont typeface="+mj-lt"/>
              <a:buAutoNum type="arabi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Fill-in the application and obtain the requested documents and submit them;</a:t>
            </a:r>
          </a:p>
          <a:p>
            <a:pPr>
              <a:lnSpc>
                <a:spcPct val="115000"/>
              </a:lnSpc>
            </a:pP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r>
              <a:rPr lang="en-US" b="1" dirty="0">
                <a:latin typeface="Calibri" panose="020F0502020204030204" pitchFamily="34" charset="0"/>
                <a:ea typeface="Times New Roman" panose="02020603050405020304" pitchFamily="18" charset="0"/>
                <a:cs typeface="Times New Roman" panose="02020603050405020304" pitchFamily="18" charset="0"/>
              </a:rPr>
              <a:t>Role of Liaison Officers:</a:t>
            </a:r>
          </a:p>
          <a:p>
            <a:pPr marL="285750" indent="-285750">
              <a:lnSpc>
                <a:spcPct val="115000"/>
              </a:lnSpc>
              <a:buFont typeface="Arial" panose="020B0604020202020204" pitchFamily="34" charset="0"/>
              <a:buChar char="•"/>
            </a:pPr>
            <a:r>
              <a:rPr lang="en-US" dirty="0">
                <a:latin typeface="Calibri" panose="020F0502020204030204" pitchFamily="34" charset="0"/>
                <a:ea typeface="Times New Roman" panose="02020603050405020304" pitchFamily="18" charset="0"/>
                <a:cs typeface="Times New Roman" panose="02020603050405020304" pitchFamily="18" charset="0"/>
              </a:rPr>
              <a:t>If more than one application for each is received simultaneously, Liaison Officers will be required to do a preselection. </a:t>
            </a:r>
            <a:endParaRPr lang="pt-PT"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buFont typeface="Arial" panose="020B0604020202020204" pitchFamily="34" charset="0"/>
              <a:buChar char="•"/>
            </a:pPr>
            <a:r>
              <a:rPr lang="en-US" dirty="0">
                <a:latin typeface="Calibri" panose="020F0502020204030204" pitchFamily="34" charset="0"/>
                <a:ea typeface="Times New Roman" panose="02020603050405020304" pitchFamily="18" charset="0"/>
                <a:cs typeface="Times New Roman" panose="02020603050405020304" pitchFamily="18" charset="0"/>
              </a:rPr>
              <a:t>A university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cannot apply for more than 1 grant per region and one for Internal networking; </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2525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21105" y="1158705"/>
            <a:ext cx="8229990" cy="523220"/>
          </a:xfrm>
          <a:prstGeom prst="rect">
            <a:avLst/>
          </a:prstGeom>
          <a:noFill/>
        </p:spPr>
        <p:txBody>
          <a:bodyPr wrap="square" rtlCol="0">
            <a:spAutoFit/>
          </a:bodyPr>
          <a:lstStyle/>
          <a:p>
            <a:r>
              <a:rPr lang="pt-PT" sz="2800" b="1" dirty="0">
                <a:latin typeface="Futura Now Headline" panose="020B0506030501020303" pitchFamily="34" charset="0"/>
              </a:rPr>
              <a:t>2.1. </a:t>
            </a:r>
            <a:r>
              <a:rPr lang="pt-PT" sz="2800" b="1" dirty="0" err="1">
                <a:latin typeface="Futura Now Headline" panose="020B0506030501020303" pitchFamily="34" charset="0"/>
              </a:rPr>
              <a:t>Eligibility</a:t>
            </a:r>
            <a:r>
              <a:rPr lang="pt-PT" sz="2800" b="1" dirty="0">
                <a:latin typeface="Futura Now Headline" panose="020B0506030501020303" pitchFamily="34" charset="0"/>
              </a:rPr>
              <a:t> </a:t>
            </a:r>
            <a:r>
              <a:rPr lang="pt-PT" sz="2800" b="1" dirty="0" err="1">
                <a:latin typeface="Futura Now Headline" panose="020B0506030501020303" pitchFamily="34" charset="0"/>
              </a:rPr>
              <a:t>criteria</a:t>
            </a:r>
            <a:endParaRPr lang="pt-PT" sz="2800" b="1" dirty="0">
              <a:latin typeface="Futura Now Headline" panose="020B0506030501020303" pitchFamily="34" charset="0"/>
            </a:endParaRPr>
          </a:p>
        </p:txBody>
      </p:sp>
      <p:sp>
        <p:nvSpPr>
          <p:cNvPr id="16" name="CaixaDeTexto 15">
            <a:extLst>
              <a:ext uri="{FF2B5EF4-FFF2-40B4-BE49-F238E27FC236}">
                <a16:creationId xmlns:a16="http://schemas.microsoft.com/office/drawing/2014/main" id="{BB0F7D11-43DD-4561-B934-09519EEEFE06}"/>
              </a:ext>
            </a:extLst>
          </p:cNvPr>
          <p:cNvSpPr txBox="1"/>
          <p:nvPr/>
        </p:nvSpPr>
        <p:spPr>
          <a:xfrm>
            <a:off x="721105" y="1956075"/>
            <a:ext cx="7701790" cy="4273478"/>
          </a:xfrm>
          <a:prstGeom prst="rect">
            <a:avLst/>
          </a:prstGeom>
          <a:noFill/>
        </p:spPr>
        <p:txBody>
          <a:bodyPr wrap="square" rtlCol="0">
            <a:spAutoFit/>
          </a:bodyPr>
          <a:lstStyle/>
          <a:p>
            <a:pPr marL="342900" indent="-342900" algn="just">
              <a:lnSpc>
                <a:spcPct val="115000"/>
              </a:lnSpc>
              <a:spcAft>
                <a:spcPts val="6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Be a member of academic (teaching or research) or administrative staff at a SGroup full member university</a:t>
            </a:r>
            <a:r>
              <a:rPr lang="en-GB" sz="1800" baseline="300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with a clear employer-employee relationship, a status (e.g. contract) within the university ensuring they work in the Faculty and take part in university activities, even if part time. </a:t>
            </a:r>
          </a:p>
          <a:p>
            <a:pPr marL="342900" indent="-342900" algn="just">
              <a:lnSpc>
                <a:spcPct val="115000"/>
              </a:lnSpc>
              <a:spcAft>
                <a:spcPts val="60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Calibri" panose="020F0502020204030204" pitchFamily="34" charset="0"/>
              </a:rPr>
              <a:t>PhD candidates working remotely without fixed hours and not taking part in normal working activities are not considered staff, and therefore cannot apply.</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Have a relevant background regarding cooperation with the region where they aim to conduct their mobility activities;</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Be willing to generate or consolidate cooperation links between SGroup and the given region;</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t-PT" sz="2400" dirty="0"/>
          </a:p>
        </p:txBody>
      </p:sp>
    </p:spTree>
    <p:extLst>
      <p:ext uri="{BB962C8B-B14F-4D97-AF65-F5344CB8AC3E}">
        <p14:creationId xmlns:p14="http://schemas.microsoft.com/office/powerpoint/2010/main" val="398816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21105" y="1158705"/>
            <a:ext cx="8229990" cy="523220"/>
          </a:xfrm>
          <a:prstGeom prst="rect">
            <a:avLst/>
          </a:prstGeom>
          <a:noFill/>
        </p:spPr>
        <p:txBody>
          <a:bodyPr wrap="square" rtlCol="0">
            <a:spAutoFit/>
          </a:bodyPr>
          <a:lstStyle/>
          <a:p>
            <a:r>
              <a:rPr lang="pt-PT" sz="2800" b="1" dirty="0">
                <a:latin typeface="Futura Now Headline" panose="020B0506030501020303" pitchFamily="34" charset="0"/>
              </a:rPr>
              <a:t>2.1. </a:t>
            </a:r>
            <a:r>
              <a:rPr lang="pt-PT" sz="2800" b="1" dirty="0" err="1">
                <a:latin typeface="Futura Now Headline" panose="020B0506030501020303" pitchFamily="34" charset="0"/>
              </a:rPr>
              <a:t>Eligibility</a:t>
            </a:r>
            <a:r>
              <a:rPr lang="pt-PT" sz="2800" b="1" dirty="0">
                <a:latin typeface="Futura Now Headline" panose="020B0506030501020303" pitchFamily="34" charset="0"/>
              </a:rPr>
              <a:t> </a:t>
            </a:r>
            <a:r>
              <a:rPr lang="pt-PT" sz="2800" b="1" dirty="0" err="1">
                <a:latin typeface="Futura Now Headline" panose="020B0506030501020303" pitchFamily="34" charset="0"/>
              </a:rPr>
              <a:t>criteria</a:t>
            </a:r>
            <a:endParaRPr lang="pt-PT" sz="2800" b="1" dirty="0">
              <a:latin typeface="Futura Now Headline" panose="020B0506030501020303" pitchFamily="34" charset="0"/>
            </a:endParaRPr>
          </a:p>
        </p:txBody>
      </p:sp>
      <p:sp>
        <p:nvSpPr>
          <p:cNvPr id="16" name="CaixaDeTexto 15">
            <a:extLst>
              <a:ext uri="{FF2B5EF4-FFF2-40B4-BE49-F238E27FC236}">
                <a16:creationId xmlns:a16="http://schemas.microsoft.com/office/drawing/2014/main" id="{BB0F7D11-43DD-4561-B934-09519EEEFE06}"/>
              </a:ext>
            </a:extLst>
          </p:cNvPr>
          <p:cNvSpPr txBox="1"/>
          <p:nvPr/>
        </p:nvSpPr>
        <p:spPr>
          <a:xfrm>
            <a:off x="721105" y="1897352"/>
            <a:ext cx="7701790" cy="5022914"/>
          </a:xfrm>
          <a:prstGeom prst="rect">
            <a:avLst/>
          </a:prstGeom>
          <a:noFill/>
        </p:spPr>
        <p:txBody>
          <a:bodyPr wrap="square" rtlCol="0">
            <a:spAutoFit/>
          </a:bodyPr>
          <a:lstStyle/>
          <a:p>
            <a:pPr marL="342900" lvl="0" indent="-342900" algn="just">
              <a:lnSpc>
                <a:spcPct val="115000"/>
              </a:lnSpc>
              <a:spcAft>
                <a:spcPts val="6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Set realistic but relevant goals for a mobility period in 2022 and report on them after the mobility;</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Identify the outcomes and impact of the </a:t>
            </a:r>
            <a:r>
              <a:rPr lang="en-GB" sz="1800" dirty="0" err="1">
                <a:effectLst/>
                <a:latin typeface="Calibri" panose="020F0502020204030204" pitchFamily="34" charset="0"/>
                <a:ea typeface="Times New Roman" panose="02020603050405020304" pitchFamily="18" charset="0"/>
                <a:cs typeface="Calibri" panose="020F0502020204030204" pitchFamily="34" charset="0"/>
              </a:rPr>
              <a:t>ICon</a:t>
            </a:r>
            <a:r>
              <a:rPr lang="en-GB" sz="1800" dirty="0">
                <a:effectLst/>
                <a:latin typeface="Calibri" panose="020F0502020204030204" pitchFamily="34" charset="0"/>
                <a:ea typeface="Times New Roman" panose="02020603050405020304" pitchFamily="18" charset="0"/>
                <a:cs typeface="Calibri" panose="020F0502020204030204" pitchFamily="34" charset="0"/>
              </a:rPr>
              <a:t> grant both at personal and institutional levels and possible multiplier effects;</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Represent the standards of excellence of the SGroup network and its members;</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Be interested in cooperating with SGroup after the mobility (e.g. in the dissemination of the </a:t>
            </a:r>
            <a:r>
              <a:rPr lang="en-GB" sz="1800" dirty="0" err="1">
                <a:effectLst/>
                <a:latin typeface="Calibri" panose="020F0502020204030204" pitchFamily="34" charset="0"/>
                <a:ea typeface="Times New Roman" panose="02020603050405020304" pitchFamily="18" charset="0"/>
                <a:cs typeface="Calibri" panose="020F0502020204030204" pitchFamily="34" charset="0"/>
              </a:rPr>
              <a:t>ICon</a:t>
            </a:r>
            <a:r>
              <a:rPr lang="en-GB" sz="1800" dirty="0">
                <a:effectLst/>
                <a:latin typeface="Calibri" panose="020F0502020204030204" pitchFamily="34" charset="0"/>
                <a:ea typeface="Times New Roman" panose="02020603050405020304" pitchFamily="18" charset="0"/>
                <a:cs typeface="Calibri" panose="020F0502020204030204" pitchFamily="34" charset="0"/>
              </a:rPr>
              <a:t> programme; by providing feedback and suggestions of projects, events or other activities).</a:t>
            </a:r>
          </a:p>
          <a:p>
            <a:pPr marL="342900" lvl="0" indent="-342900" algn="just">
              <a:lnSpc>
                <a:spcPct val="115000"/>
              </a:lnSpc>
              <a:spcAft>
                <a:spcPts val="600"/>
              </a:spcAft>
              <a:buFont typeface="Symbol" panose="05050102010706020507" pitchFamily="18" charset="2"/>
              <a:buChar char=""/>
            </a:pP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600"/>
              </a:spcAft>
            </a:pPr>
            <a:r>
              <a:rPr lang="en-GB" sz="1800" dirty="0">
                <a:effectLst/>
                <a:latin typeface="Calibri" panose="020F0502020204030204" pitchFamily="34" charset="0"/>
                <a:ea typeface="Times New Roman" panose="02020603050405020304" pitchFamily="18" charset="0"/>
                <a:cs typeface="Calibri" panose="020F0502020204030204" pitchFamily="34" charset="0"/>
              </a:rPr>
              <a:t>Note: Previous </a:t>
            </a:r>
            <a:r>
              <a:rPr lang="en-GB" sz="1800" dirty="0" err="1">
                <a:effectLst/>
                <a:latin typeface="Calibri" panose="020F0502020204030204" pitchFamily="34" charset="0"/>
                <a:ea typeface="Times New Roman" panose="02020603050405020304" pitchFamily="18" charset="0"/>
                <a:cs typeface="Calibri" panose="020F0502020204030204" pitchFamily="34" charset="0"/>
              </a:rPr>
              <a:t>ICon</a:t>
            </a:r>
            <a:r>
              <a:rPr lang="en-GB" sz="1800" dirty="0">
                <a:effectLst/>
                <a:latin typeface="Calibri" panose="020F0502020204030204" pitchFamily="34" charset="0"/>
                <a:ea typeface="Times New Roman" panose="02020603050405020304" pitchFamily="18" charset="0"/>
                <a:cs typeface="Calibri" panose="020F0502020204030204" pitchFamily="34" charset="0"/>
              </a:rPr>
              <a:t> grantees who wish to re-apply can do so, as long as they get approval from their home institution.</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t-PT" sz="2400" dirty="0"/>
          </a:p>
        </p:txBody>
      </p:sp>
    </p:spTree>
    <p:extLst>
      <p:ext uri="{BB962C8B-B14F-4D97-AF65-F5344CB8AC3E}">
        <p14:creationId xmlns:p14="http://schemas.microsoft.com/office/powerpoint/2010/main" val="1975322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E0339469-A5BA-4FA2-8E65-51EF4DDFBB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175" y="315595"/>
            <a:ext cx="1441450" cy="568960"/>
          </a:xfrm>
          <a:prstGeom prst="rect">
            <a:avLst/>
          </a:prstGeom>
          <a:noFill/>
          <a:ln>
            <a:noFill/>
          </a:ln>
        </p:spPr>
      </p:pic>
      <p:sp>
        <p:nvSpPr>
          <p:cNvPr id="5" name="Retângulo 4">
            <a:extLst>
              <a:ext uri="{FF2B5EF4-FFF2-40B4-BE49-F238E27FC236}">
                <a16:creationId xmlns:a16="http://schemas.microsoft.com/office/drawing/2014/main" id="{2E04DDD7-BACD-4D5C-B3E0-08530D1E4304}"/>
              </a:ext>
            </a:extLst>
          </p:cNvPr>
          <p:cNvSpPr/>
          <p:nvPr/>
        </p:nvSpPr>
        <p:spPr>
          <a:xfrm>
            <a:off x="1" y="6542405"/>
            <a:ext cx="9144000" cy="31559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m 10">
            <a:extLst>
              <a:ext uri="{FF2B5EF4-FFF2-40B4-BE49-F238E27FC236}">
                <a16:creationId xmlns:a16="http://schemas.microsoft.com/office/drawing/2014/main" id="{B47F433A-C47F-4E68-B84A-804E915F8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690" y="6542404"/>
            <a:ext cx="360325" cy="315595"/>
          </a:xfrm>
          <a:prstGeom prst="rect">
            <a:avLst/>
          </a:prstGeom>
        </p:spPr>
      </p:pic>
      <p:sp>
        <p:nvSpPr>
          <p:cNvPr id="8" name="TextBox 1">
            <a:extLst>
              <a:ext uri="{FF2B5EF4-FFF2-40B4-BE49-F238E27FC236}">
                <a16:creationId xmlns:a16="http://schemas.microsoft.com/office/drawing/2014/main" id="{A779A7FC-2D26-4EAC-9A0D-EEF5AA44390B}"/>
              </a:ext>
            </a:extLst>
          </p:cNvPr>
          <p:cNvSpPr txBox="1"/>
          <p:nvPr/>
        </p:nvSpPr>
        <p:spPr>
          <a:xfrm>
            <a:off x="157147" y="6550223"/>
            <a:ext cx="6084903" cy="307777"/>
          </a:xfrm>
          <a:prstGeom prst="rect">
            <a:avLst/>
          </a:prstGeom>
          <a:noFill/>
        </p:spPr>
        <p:txBody>
          <a:bodyPr wrap="square" rtlCol="0">
            <a:spAutoFit/>
          </a:bodyPr>
          <a:lstStyle/>
          <a:p>
            <a:r>
              <a:rPr lang="en-US" sz="1400">
                <a:solidFill>
                  <a:srgbClr val="5CBBDE"/>
                </a:solidFill>
              </a:rPr>
              <a:t>SGroup – Universities in Europe</a:t>
            </a:r>
            <a:endParaRPr lang="en-US" sz="1400" dirty="0">
              <a:solidFill>
                <a:srgbClr val="5CBBDE"/>
              </a:solidFill>
            </a:endParaRPr>
          </a:p>
        </p:txBody>
      </p:sp>
      <p:sp>
        <p:nvSpPr>
          <p:cNvPr id="14" name="CaixaDeTexto 13">
            <a:extLst>
              <a:ext uri="{FF2B5EF4-FFF2-40B4-BE49-F238E27FC236}">
                <a16:creationId xmlns:a16="http://schemas.microsoft.com/office/drawing/2014/main" id="{E4ABA2DD-2ECD-4D57-9F21-B873ADF0264B}"/>
              </a:ext>
            </a:extLst>
          </p:cNvPr>
          <p:cNvSpPr txBox="1"/>
          <p:nvPr/>
        </p:nvSpPr>
        <p:spPr>
          <a:xfrm>
            <a:off x="721105" y="1158705"/>
            <a:ext cx="8229990" cy="523220"/>
          </a:xfrm>
          <a:prstGeom prst="rect">
            <a:avLst/>
          </a:prstGeom>
          <a:noFill/>
        </p:spPr>
        <p:txBody>
          <a:bodyPr wrap="square" rtlCol="0">
            <a:spAutoFit/>
          </a:bodyPr>
          <a:lstStyle/>
          <a:p>
            <a:r>
              <a:rPr lang="pt-PT" sz="2800" b="1" dirty="0">
                <a:latin typeface="Futura Now Headline" panose="020B0506030501020303" pitchFamily="34" charset="0"/>
              </a:rPr>
              <a:t>2.2. </a:t>
            </a:r>
            <a:r>
              <a:rPr lang="pt-PT" sz="2800" b="1" dirty="0" err="1">
                <a:latin typeface="Futura Now Headline" panose="020B0506030501020303" pitchFamily="34" charset="0"/>
              </a:rPr>
              <a:t>Submissions</a:t>
            </a:r>
            <a:endParaRPr lang="pt-PT" sz="2800" b="1" dirty="0">
              <a:latin typeface="Futura Now Headline" panose="020B0506030501020303" pitchFamily="34" charset="0"/>
            </a:endParaRPr>
          </a:p>
        </p:txBody>
      </p:sp>
      <p:sp>
        <p:nvSpPr>
          <p:cNvPr id="16" name="CaixaDeTexto 15">
            <a:extLst>
              <a:ext uri="{FF2B5EF4-FFF2-40B4-BE49-F238E27FC236}">
                <a16:creationId xmlns:a16="http://schemas.microsoft.com/office/drawing/2014/main" id="{BB0F7D11-43DD-4561-B934-09519EEEFE06}"/>
              </a:ext>
            </a:extLst>
          </p:cNvPr>
          <p:cNvSpPr txBox="1"/>
          <p:nvPr/>
        </p:nvSpPr>
        <p:spPr>
          <a:xfrm>
            <a:off x="721105" y="1762995"/>
            <a:ext cx="7701790" cy="4203971"/>
          </a:xfrm>
          <a:prstGeom prst="rect">
            <a:avLst/>
          </a:prstGeom>
          <a:noFill/>
        </p:spPr>
        <p:txBody>
          <a:bodyPr wrap="square" rtlCol="0">
            <a:spAutoFit/>
          </a:bodyPr>
          <a:lstStyle/>
          <a:p>
            <a:pPr algn="just">
              <a:lnSpc>
                <a:spcPct val="115000"/>
              </a:lnSpc>
              <a:spcAft>
                <a:spcPts val="600"/>
              </a:spcAft>
            </a:pPr>
            <a:r>
              <a:rPr lang="en-GB" dirty="0">
                <a:solidFill>
                  <a:srgbClr val="000000"/>
                </a:solidFill>
                <a:latin typeface="Calibri" panose="020F0502020204030204" pitchFamily="34" charset="0"/>
                <a:ea typeface="Times New Roman" panose="02020603050405020304" pitchFamily="18" charset="0"/>
                <a:cs typeface="Calibri" panose="020F0502020204030204" pitchFamily="34" charset="0"/>
              </a:rPr>
              <a:t>S</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ubmitted by the Liaison Officers or the applicants themselves (</a:t>
            </a:r>
            <a:r>
              <a:rPr lang="en-GB" sz="180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including their </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Liaison Officer in copy) via </a:t>
            </a:r>
            <a:r>
              <a:rPr lang="pt-PT"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email </a:t>
            </a:r>
            <a:r>
              <a:rPr lang="pt-PT"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with</a:t>
            </a:r>
            <a:r>
              <a:rPr lang="pt-PT"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Application form</a:t>
            </a:r>
            <a:r>
              <a:rPr lang="en-GB"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GB" dirty="0">
                <a:solidFill>
                  <a:srgbClr val="000000"/>
                </a:solidFill>
                <a:latin typeface="Calibri" panose="020F0502020204030204" pitchFamily="34" charset="0"/>
                <a:ea typeface="Times New Roman" panose="02020603050405020304" pitchFamily="18" charset="0"/>
                <a:cs typeface="Calibri" panose="020F0502020204030204" pitchFamily="34" charset="0"/>
              </a:rPr>
              <a:t>daily</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work programme to be carried out during the stay; objectives; motivation; impact and possible benefits of the proposed work programme both for the candidate and the involved institutions, as well as SGroup;</a:t>
            </a: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CV</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short version (maximum 2 pages);</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Statement of the home institution </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with a brief description of the professional activity of the applicant;</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L</a:t>
            </a: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etters of support: from the home and host institution</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provided by a department head, faculty dean, PhD supervisor or similar person with authority. They should know the candidate’s work personally.</a:t>
            </a:r>
            <a:endParaRPr lang="pt-PT"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5712981"/>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OWN HALL BUSINESS PLAN">
  <a:themeElements>
    <a:clrScheme name="Simple Light">
      <a:dk1>
        <a:srgbClr val="000000"/>
      </a:dk1>
      <a:lt1>
        <a:srgbClr val="FFFFFF"/>
      </a:lt1>
      <a:dk2>
        <a:srgbClr val="595959"/>
      </a:dk2>
      <a:lt2>
        <a:srgbClr val="EEEEEE"/>
      </a:lt2>
      <a:accent1>
        <a:srgbClr val="A3CAF7"/>
      </a:accent1>
      <a:accent2>
        <a:srgbClr val="EB573D"/>
      </a:accent2>
      <a:accent3>
        <a:srgbClr val="5FA4AB"/>
      </a:accent3>
      <a:accent4>
        <a:srgbClr val="051934"/>
      </a:accent4>
      <a:accent5>
        <a:srgbClr val="F8C379"/>
      </a:accent5>
      <a:accent6>
        <a:srgbClr val="FA9778"/>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2358</TotalTime>
  <Words>1489</Words>
  <Application>Microsoft Office PowerPoint</Application>
  <PresentationFormat>On-screen Show (4:3)</PresentationFormat>
  <Paragraphs>132</Paragraphs>
  <Slides>15</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15</vt:i4>
      </vt:variant>
    </vt:vector>
  </HeadingPairs>
  <TitlesOfParts>
    <vt:vector size="25" baseType="lpstr">
      <vt:lpstr>Arial</vt:lpstr>
      <vt:lpstr>Calibri</vt:lpstr>
      <vt:lpstr>Calibri Light</vt:lpstr>
      <vt:lpstr>Futura Now Headline</vt:lpstr>
      <vt:lpstr>Open Sans</vt:lpstr>
      <vt:lpstr>Righteous</vt:lpstr>
      <vt:lpstr>Symbol</vt:lpstr>
      <vt:lpstr>Tw Cen MT</vt:lpstr>
      <vt:lpstr>Tema do Office</vt:lpstr>
      <vt:lpstr>TOWN HALL BUSINESS PLAN</vt:lpstr>
      <vt:lpstr>ICon Programme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Joana Freitas</dc:creator>
  <cp:lastModifiedBy>Joana Freitas</cp:lastModifiedBy>
  <cp:revision>105</cp:revision>
  <dcterms:created xsi:type="dcterms:W3CDTF">2020-11-09T19:50:14Z</dcterms:created>
  <dcterms:modified xsi:type="dcterms:W3CDTF">2022-12-02T13:30:08Z</dcterms:modified>
</cp:coreProperties>
</file>